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68" r:id="rId6"/>
    <p:sldId id="259" r:id="rId7"/>
    <p:sldId id="260" r:id="rId8"/>
    <p:sldId id="281" r:id="rId9"/>
    <p:sldId id="282" r:id="rId10"/>
    <p:sldId id="283" r:id="rId11"/>
    <p:sldId id="269" r:id="rId12"/>
    <p:sldId id="322" r:id="rId13"/>
    <p:sldId id="274" r:id="rId14"/>
    <p:sldId id="275" r:id="rId15"/>
    <p:sldId id="309" r:id="rId16"/>
    <p:sldId id="310" r:id="rId17"/>
    <p:sldId id="311" r:id="rId18"/>
    <p:sldId id="270" r:id="rId19"/>
    <p:sldId id="273" r:id="rId20"/>
    <p:sldId id="308" r:id="rId21"/>
    <p:sldId id="263" r:id="rId22"/>
    <p:sldId id="271" r:id="rId23"/>
    <p:sldId id="276" r:id="rId24"/>
    <p:sldId id="277" r:id="rId25"/>
    <p:sldId id="278" r:id="rId26"/>
    <p:sldId id="279" r:id="rId27"/>
    <p:sldId id="280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320" r:id="rId37"/>
    <p:sldId id="32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28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674" autoAdjust="0"/>
  </p:normalViewPr>
  <p:slideViewPr>
    <p:cSldViewPr snapToGrid="0" showGuides="1">
      <p:cViewPr varScale="1">
        <p:scale>
          <a:sx n="74" d="100"/>
          <a:sy n="74" d="100"/>
        </p:scale>
        <p:origin x="144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A8C97-E9BB-44F3-A0E1-5A7F263FC947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3A67C6F-6D83-4C59-A233-FAA84B82FEF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4000" dirty="0" smtClean="0">
              <a:solidFill>
                <a:schemeClr val="accent1"/>
              </a:solidFill>
            </a:rPr>
            <a:t>Testing</a:t>
          </a:r>
          <a:endParaRPr lang="en-IN" sz="6100" dirty="0">
            <a:solidFill>
              <a:schemeClr val="accent1"/>
            </a:solidFill>
          </a:endParaRPr>
        </a:p>
      </dgm:t>
    </dgm:pt>
    <dgm:pt modelId="{5ABC44F6-45E2-4BCB-80F4-9C43C94C91DF}" type="parTrans" cxnId="{84F5C9BB-5EC6-4FC2-9E12-C912F2D12209}">
      <dgm:prSet/>
      <dgm:spPr/>
      <dgm:t>
        <a:bodyPr/>
        <a:lstStyle/>
        <a:p>
          <a:endParaRPr lang="en-IN"/>
        </a:p>
      </dgm:t>
    </dgm:pt>
    <dgm:pt modelId="{B70719A0-7D64-4F1F-AA07-22AA9CCD6C72}" type="sibTrans" cxnId="{84F5C9BB-5EC6-4FC2-9E12-C912F2D12209}">
      <dgm:prSet/>
      <dgm:spPr/>
      <dgm:t>
        <a:bodyPr/>
        <a:lstStyle/>
        <a:p>
          <a:endParaRPr lang="en-IN"/>
        </a:p>
      </dgm:t>
    </dgm:pt>
    <dgm:pt modelId="{346EE4A8-C967-431F-B490-4764AA6C97A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2000" dirty="0" smtClean="0">
              <a:solidFill>
                <a:schemeClr val="accent1"/>
              </a:solidFill>
            </a:rPr>
            <a:t>Functional Testing</a:t>
          </a:r>
          <a:endParaRPr lang="en-IN" sz="2000" dirty="0">
            <a:solidFill>
              <a:schemeClr val="accent1"/>
            </a:solidFill>
          </a:endParaRPr>
        </a:p>
      </dgm:t>
    </dgm:pt>
    <dgm:pt modelId="{CBBA0A3B-D1B9-4052-84A7-20972D4862FC}" type="parTrans" cxnId="{9C22D766-004B-44EF-A27D-41A60D08F231}">
      <dgm:prSet/>
      <dgm:spPr/>
      <dgm:t>
        <a:bodyPr/>
        <a:lstStyle/>
        <a:p>
          <a:endParaRPr lang="en-IN"/>
        </a:p>
      </dgm:t>
    </dgm:pt>
    <dgm:pt modelId="{BBD38711-E950-427C-A017-0F4615A9F4DF}" type="sibTrans" cxnId="{9C22D766-004B-44EF-A27D-41A60D08F231}">
      <dgm:prSet/>
      <dgm:spPr/>
      <dgm:t>
        <a:bodyPr/>
        <a:lstStyle/>
        <a:p>
          <a:endParaRPr lang="en-IN"/>
        </a:p>
      </dgm:t>
    </dgm:pt>
    <dgm:pt modelId="{022CB931-4A88-41CC-8D91-AEF1A74CF2CD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2000" dirty="0" smtClean="0">
              <a:solidFill>
                <a:schemeClr val="accent1"/>
              </a:solidFill>
            </a:rPr>
            <a:t>Non-functional Testing</a:t>
          </a:r>
          <a:endParaRPr lang="en-IN" sz="2000" dirty="0">
            <a:solidFill>
              <a:schemeClr val="accent1"/>
            </a:solidFill>
          </a:endParaRPr>
        </a:p>
      </dgm:t>
    </dgm:pt>
    <dgm:pt modelId="{320091B7-C8D0-40D7-B87E-786FF3851EC4}" type="parTrans" cxnId="{55A95AA7-C864-4FC5-B952-5BEF84F02210}">
      <dgm:prSet/>
      <dgm:spPr/>
      <dgm:t>
        <a:bodyPr/>
        <a:lstStyle/>
        <a:p>
          <a:endParaRPr lang="en-IN"/>
        </a:p>
      </dgm:t>
    </dgm:pt>
    <dgm:pt modelId="{EC30A2FD-80A8-4813-A372-D6407B45F7D4}" type="sibTrans" cxnId="{55A95AA7-C864-4FC5-B952-5BEF84F02210}">
      <dgm:prSet/>
      <dgm:spPr/>
      <dgm:t>
        <a:bodyPr/>
        <a:lstStyle/>
        <a:p>
          <a:endParaRPr lang="en-IN"/>
        </a:p>
      </dgm:t>
    </dgm:pt>
    <dgm:pt modelId="{3C7D5924-BF6D-40E7-B1A9-46C208AC4746}" type="pres">
      <dgm:prSet presAssocID="{91BA8C97-E9BB-44F3-A0E1-5A7F263FC9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62F280B7-E5BF-430D-9693-98438763AF5E}" type="pres">
      <dgm:prSet presAssocID="{43A67C6F-6D83-4C59-A233-FAA84B82FEF9}" presName="hierRoot1" presStyleCnt="0">
        <dgm:presLayoutVars>
          <dgm:hierBranch val="init"/>
        </dgm:presLayoutVars>
      </dgm:prSet>
      <dgm:spPr/>
    </dgm:pt>
    <dgm:pt modelId="{A3507A2B-EC50-4157-8198-629E228896BD}" type="pres">
      <dgm:prSet presAssocID="{43A67C6F-6D83-4C59-A233-FAA84B82FEF9}" presName="rootComposite1" presStyleCnt="0"/>
      <dgm:spPr/>
    </dgm:pt>
    <dgm:pt modelId="{A9DCBEC5-ABB4-469B-A9BD-745AF3C144D0}" type="pres">
      <dgm:prSet presAssocID="{43A67C6F-6D83-4C59-A233-FAA84B82FEF9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IN"/>
        </a:p>
      </dgm:t>
    </dgm:pt>
    <dgm:pt modelId="{D3D08D77-1816-443C-9822-B4EF4C41D798}" type="pres">
      <dgm:prSet presAssocID="{43A67C6F-6D83-4C59-A233-FAA84B82FEF9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B26BEF0-04C0-46D2-99C2-6FDE82620047}" type="pres">
      <dgm:prSet presAssocID="{43A67C6F-6D83-4C59-A233-FAA84B82FEF9}" presName="rootConnector1" presStyleLbl="node1" presStyleIdx="0" presStyleCnt="2"/>
      <dgm:spPr/>
      <dgm:t>
        <a:bodyPr/>
        <a:lstStyle/>
        <a:p>
          <a:endParaRPr lang="en-IN"/>
        </a:p>
      </dgm:t>
    </dgm:pt>
    <dgm:pt modelId="{064DF37D-E945-4D8F-B214-4541970743EA}" type="pres">
      <dgm:prSet presAssocID="{43A67C6F-6D83-4C59-A233-FAA84B82FEF9}" presName="hierChild2" presStyleCnt="0"/>
      <dgm:spPr/>
    </dgm:pt>
    <dgm:pt modelId="{98E196D5-F24D-4C03-9377-6242AB0B9186}" type="pres">
      <dgm:prSet presAssocID="{CBBA0A3B-D1B9-4052-84A7-20972D4862FC}" presName="Name37" presStyleLbl="parChTrans1D2" presStyleIdx="0" presStyleCnt="2"/>
      <dgm:spPr/>
      <dgm:t>
        <a:bodyPr/>
        <a:lstStyle/>
        <a:p>
          <a:endParaRPr lang="en-IN"/>
        </a:p>
      </dgm:t>
    </dgm:pt>
    <dgm:pt modelId="{CE924B0E-482B-4B1E-8D20-A4E4F57770D1}" type="pres">
      <dgm:prSet presAssocID="{346EE4A8-C967-431F-B490-4764AA6C97A7}" presName="hierRoot2" presStyleCnt="0">
        <dgm:presLayoutVars>
          <dgm:hierBranch val="init"/>
        </dgm:presLayoutVars>
      </dgm:prSet>
      <dgm:spPr/>
    </dgm:pt>
    <dgm:pt modelId="{0F3D7A53-3997-49CF-8513-FA234E5EF434}" type="pres">
      <dgm:prSet presAssocID="{346EE4A8-C967-431F-B490-4764AA6C97A7}" presName="rootComposite" presStyleCnt="0"/>
      <dgm:spPr/>
    </dgm:pt>
    <dgm:pt modelId="{B8A998EA-68EE-4146-9CEF-40EAAE6EE9C3}" type="pres">
      <dgm:prSet presAssocID="{346EE4A8-C967-431F-B490-4764AA6C97A7}" presName="rootText" presStyleLbl="node1" presStyleIdx="0" presStyleCnt="2">
        <dgm:presLayoutVars>
          <dgm:chMax/>
          <dgm:chPref val="3"/>
        </dgm:presLayoutVars>
      </dgm:prSet>
      <dgm:spPr/>
      <dgm:t>
        <a:bodyPr/>
        <a:lstStyle/>
        <a:p>
          <a:endParaRPr lang="en-IN"/>
        </a:p>
      </dgm:t>
    </dgm:pt>
    <dgm:pt modelId="{5530BF0E-ED7B-4833-95DE-222849C049E4}" type="pres">
      <dgm:prSet presAssocID="{346EE4A8-C967-431F-B490-4764AA6C97A7}" presName="titleText2" presStyleLbl="fgAcc1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FBCA66AD-6E53-46BC-B5CA-CBC897C6811C}" type="pres">
      <dgm:prSet presAssocID="{346EE4A8-C967-431F-B490-4764AA6C97A7}" presName="rootConnector" presStyleLbl="node2" presStyleIdx="0" presStyleCnt="0"/>
      <dgm:spPr/>
      <dgm:t>
        <a:bodyPr/>
        <a:lstStyle/>
        <a:p>
          <a:endParaRPr lang="en-IN"/>
        </a:p>
      </dgm:t>
    </dgm:pt>
    <dgm:pt modelId="{EE2339FB-1E85-4973-9D98-C65A4A052290}" type="pres">
      <dgm:prSet presAssocID="{346EE4A8-C967-431F-B490-4764AA6C97A7}" presName="hierChild4" presStyleCnt="0"/>
      <dgm:spPr/>
    </dgm:pt>
    <dgm:pt modelId="{5FC0835E-F6C2-46A9-8C90-E89B9669842D}" type="pres">
      <dgm:prSet presAssocID="{346EE4A8-C967-431F-B490-4764AA6C97A7}" presName="hierChild5" presStyleCnt="0"/>
      <dgm:spPr/>
    </dgm:pt>
    <dgm:pt modelId="{E5E08DA0-F314-4D6F-8825-F48FF463D0E6}" type="pres">
      <dgm:prSet presAssocID="{320091B7-C8D0-40D7-B87E-786FF3851EC4}" presName="Name37" presStyleLbl="parChTrans1D2" presStyleIdx="1" presStyleCnt="2"/>
      <dgm:spPr/>
      <dgm:t>
        <a:bodyPr/>
        <a:lstStyle/>
        <a:p>
          <a:endParaRPr lang="en-IN"/>
        </a:p>
      </dgm:t>
    </dgm:pt>
    <dgm:pt modelId="{1C8C5750-AAA6-46B8-A3E7-C5EAA3E90746}" type="pres">
      <dgm:prSet presAssocID="{022CB931-4A88-41CC-8D91-AEF1A74CF2CD}" presName="hierRoot2" presStyleCnt="0">
        <dgm:presLayoutVars>
          <dgm:hierBranch val="init"/>
        </dgm:presLayoutVars>
      </dgm:prSet>
      <dgm:spPr/>
    </dgm:pt>
    <dgm:pt modelId="{9EED914A-C898-4F19-AD12-BFF669CDB375}" type="pres">
      <dgm:prSet presAssocID="{022CB931-4A88-41CC-8D91-AEF1A74CF2CD}" presName="rootComposite" presStyleCnt="0"/>
      <dgm:spPr/>
    </dgm:pt>
    <dgm:pt modelId="{4085667C-72EB-40CB-B795-1E6E436586BB}" type="pres">
      <dgm:prSet presAssocID="{022CB931-4A88-41CC-8D91-AEF1A74CF2CD}" presName="rootText" presStyleLbl="node1" presStyleIdx="1" presStyleCnt="2">
        <dgm:presLayoutVars>
          <dgm:chMax/>
          <dgm:chPref val="3"/>
        </dgm:presLayoutVars>
      </dgm:prSet>
      <dgm:spPr/>
      <dgm:t>
        <a:bodyPr/>
        <a:lstStyle/>
        <a:p>
          <a:endParaRPr lang="en-IN"/>
        </a:p>
      </dgm:t>
    </dgm:pt>
    <dgm:pt modelId="{18D0EC10-AF97-4907-ABA4-5A21CFCCC95C}" type="pres">
      <dgm:prSet presAssocID="{022CB931-4A88-41CC-8D91-AEF1A74CF2CD}" presName="titleText2" presStyleLbl="fgAcc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6AF6B723-8A0F-4F13-B690-47D35068981B}" type="pres">
      <dgm:prSet presAssocID="{022CB931-4A88-41CC-8D91-AEF1A74CF2CD}" presName="rootConnector" presStyleLbl="node2" presStyleIdx="0" presStyleCnt="0"/>
      <dgm:spPr/>
      <dgm:t>
        <a:bodyPr/>
        <a:lstStyle/>
        <a:p>
          <a:endParaRPr lang="en-IN"/>
        </a:p>
      </dgm:t>
    </dgm:pt>
    <dgm:pt modelId="{A5757CBA-6D2C-4BC5-B5FF-259CE6ED3880}" type="pres">
      <dgm:prSet presAssocID="{022CB931-4A88-41CC-8D91-AEF1A74CF2CD}" presName="hierChild4" presStyleCnt="0"/>
      <dgm:spPr/>
    </dgm:pt>
    <dgm:pt modelId="{3C599F82-9522-4A1A-9162-536FDC3B2305}" type="pres">
      <dgm:prSet presAssocID="{022CB931-4A88-41CC-8D91-AEF1A74CF2CD}" presName="hierChild5" presStyleCnt="0"/>
      <dgm:spPr/>
    </dgm:pt>
    <dgm:pt modelId="{1B5EAD54-8F02-4F3D-943F-AA02255828CA}" type="pres">
      <dgm:prSet presAssocID="{43A67C6F-6D83-4C59-A233-FAA84B82FEF9}" presName="hierChild3" presStyleCnt="0"/>
      <dgm:spPr/>
    </dgm:pt>
  </dgm:ptLst>
  <dgm:cxnLst>
    <dgm:cxn modelId="{55A95AA7-C864-4FC5-B952-5BEF84F02210}" srcId="{43A67C6F-6D83-4C59-A233-FAA84B82FEF9}" destId="{022CB931-4A88-41CC-8D91-AEF1A74CF2CD}" srcOrd="1" destOrd="0" parTransId="{320091B7-C8D0-40D7-B87E-786FF3851EC4}" sibTransId="{EC30A2FD-80A8-4813-A372-D6407B45F7D4}"/>
    <dgm:cxn modelId="{FD0B636A-3D21-4295-9252-46F5E09CE10C}" type="presOf" srcId="{43A67C6F-6D83-4C59-A233-FAA84B82FEF9}" destId="{A9DCBEC5-ABB4-469B-A9BD-745AF3C144D0}" srcOrd="0" destOrd="0" presId="urn:microsoft.com/office/officeart/2008/layout/NameandTitleOrganizationalChart"/>
    <dgm:cxn modelId="{3265FA30-91FE-42B7-92A8-5F94A6010525}" type="presOf" srcId="{346EE4A8-C967-431F-B490-4764AA6C97A7}" destId="{FBCA66AD-6E53-46BC-B5CA-CBC897C6811C}" srcOrd="1" destOrd="0" presId="urn:microsoft.com/office/officeart/2008/layout/NameandTitleOrganizationalChart"/>
    <dgm:cxn modelId="{E19211C1-2C5B-4F1E-B4BD-94505E070ADF}" type="presOf" srcId="{B70719A0-7D64-4F1F-AA07-22AA9CCD6C72}" destId="{D3D08D77-1816-443C-9822-B4EF4C41D798}" srcOrd="0" destOrd="0" presId="urn:microsoft.com/office/officeart/2008/layout/NameandTitleOrganizationalChart"/>
    <dgm:cxn modelId="{116A4DD3-D11E-4413-8716-8F4708F3DC50}" type="presOf" srcId="{91BA8C97-E9BB-44F3-A0E1-5A7F263FC947}" destId="{3C7D5924-BF6D-40E7-B1A9-46C208AC4746}" srcOrd="0" destOrd="0" presId="urn:microsoft.com/office/officeart/2008/layout/NameandTitleOrganizationalChart"/>
    <dgm:cxn modelId="{BA919540-E4AF-4824-9E26-87880F64F39B}" type="presOf" srcId="{022CB931-4A88-41CC-8D91-AEF1A74CF2CD}" destId="{6AF6B723-8A0F-4F13-B690-47D35068981B}" srcOrd="1" destOrd="0" presId="urn:microsoft.com/office/officeart/2008/layout/NameandTitleOrganizationalChart"/>
    <dgm:cxn modelId="{DA97154F-1B21-4E47-A00F-3A4C529CEAB6}" type="presOf" srcId="{022CB931-4A88-41CC-8D91-AEF1A74CF2CD}" destId="{4085667C-72EB-40CB-B795-1E6E436586BB}" srcOrd="0" destOrd="0" presId="urn:microsoft.com/office/officeart/2008/layout/NameandTitleOrganizationalChart"/>
    <dgm:cxn modelId="{84F5C9BB-5EC6-4FC2-9E12-C912F2D12209}" srcId="{91BA8C97-E9BB-44F3-A0E1-5A7F263FC947}" destId="{43A67C6F-6D83-4C59-A233-FAA84B82FEF9}" srcOrd="0" destOrd="0" parTransId="{5ABC44F6-45E2-4BCB-80F4-9C43C94C91DF}" sibTransId="{B70719A0-7D64-4F1F-AA07-22AA9CCD6C72}"/>
    <dgm:cxn modelId="{CC517AB1-5A28-4FCC-AEC3-A475B0874EB8}" type="presOf" srcId="{BBD38711-E950-427C-A017-0F4615A9F4DF}" destId="{5530BF0E-ED7B-4833-95DE-222849C049E4}" srcOrd="0" destOrd="0" presId="urn:microsoft.com/office/officeart/2008/layout/NameandTitleOrganizationalChart"/>
    <dgm:cxn modelId="{E6117F5C-9A59-4799-B2E0-B6A144E284FB}" type="presOf" srcId="{320091B7-C8D0-40D7-B87E-786FF3851EC4}" destId="{E5E08DA0-F314-4D6F-8825-F48FF463D0E6}" srcOrd="0" destOrd="0" presId="urn:microsoft.com/office/officeart/2008/layout/NameandTitleOrganizationalChart"/>
    <dgm:cxn modelId="{D4FBEFBC-E2E0-40D9-AB06-CCBDDDBE220C}" type="presOf" srcId="{43A67C6F-6D83-4C59-A233-FAA84B82FEF9}" destId="{0B26BEF0-04C0-46D2-99C2-6FDE82620047}" srcOrd="1" destOrd="0" presId="urn:microsoft.com/office/officeart/2008/layout/NameandTitleOrganizationalChart"/>
    <dgm:cxn modelId="{DF61D423-A2A3-45C8-96E6-E41533B40F54}" type="presOf" srcId="{346EE4A8-C967-431F-B490-4764AA6C97A7}" destId="{B8A998EA-68EE-4146-9CEF-40EAAE6EE9C3}" srcOrd="0" destOrd="0" presId="urn:microsoft.com/office/officeart/2008/layout/NameandTitleOrganizationalChart"/>
    <dgm:cxn modelId="{9C22D766-004B-44EF-A27D-41A60D08F231}" srcId="{43A67C6F-6D83-4C59-A233-FAA84B82FEF9}" destId="{346EE4A8-C967-431F-B490-4764AA6C97A7}" srcOrd="0" destOrd="0" parTransId="{CBBA0A3B-D1B9-4052-84A7-20972D4862FC}" sibTransId="{BBD38711-E950-427C-A017-0F4615A9F4DF}"/>
    <dgm:cxn modelId="{EDB22E81-F8A3-4161-95B2-AAAB1E1FBA04}" type="presOf" srcId="{EC30A2FD-80A8-4813-A372-D6407B45F7D4}" destId="{18D0EC10-AF97-4907-ABA4-5A21CFCCC95C}" srcOrd="0" destOrd="0" presId="urn:microsoft.com/office/officeart/2008/layout/NameandTitleOrganizationalChart"/>
    <dgm:cxn modelId="{4F3ACFA0-0EDD-4216-9602-141A4C49E991}" type="presOf" srcId="{CBBA0A3B-D1B9-4052-84A7-20972D4862FC}" destId="{98E196D5-F24D-4C03-9377-6242AB0B9186}" srcOrd="0" destOrd="0" presId="urn:microsoft.com/office/officeart/2008/layout/NameandTitleOrganizationalChart"/>
    <dgm:cxn modelId="{EE79F168-1D61-43C3-9DBC-D7C4A539E486}" type="presParOf" srcId="{3C7D5924-BF6D-40E7-B1A9-46C208AC4746}" destId="{62F280B7-E5BF-430D-9693-98438763AF5E}" srcOrd="0" destOrd="0" presId="urn:microsoft.com/office/officeart/2008/layout/NameandTitleOrganizationalChart"/>
    <dgm:cxn modelId="{0BD19C4D-06A4-4994-A8C7-B42B3E1D9CCE}" type="presParOf" srcId="{62F280B7-E5BF-430D-9693-98438763AF5E}" destId="{A3507A2B-EC50-4157-8198-629E228896BD}" srcOrd="0" destOrd="0" presId="urn:microsoft.com/office/officeart/2008/layout/NameandTitleOrganizationalChart"/>
    <dgm:cxn modelId="{4DF6F4B6-2DFD-4B1E-BCB6-A6E3BF3640AA}" type="presParOf" srcId="{A3507A2B-EC50-4157-8198-629E228896BD}" destId="{A9DCBEC5-ABB4-469B-A9BD-745AF3C144D0}" srcOrd="0" destOrd="0" presId="urn:microsoft.com/office/officeart/2008/layout/NameandTitleOrganizationalChart"/>
    <dgm:cxn modelId="{FF7AB496-9422-4E83-A7D4-325AEC3CC52B}" type="presParOf" srcId="{A3507A2B-EC50-4157-8198-629E228896BD}" destId="{D3D08D77-1816-443C-9822-B4EF4C41D798}" srcOrd="1" destOrd="0" presId="urn:microsoft.com/office/officeart/2008/layout/NameandTitleOrganizationalChart"/>
    <dgm:cxn modelId="{85400C74-FC64-48A2-A98D-F2CA82D385A3}" type="presParOf" srcId="{A3507A2B-EC50-4157-8198-629E228896BD}" destId="{0B26BEF0-04C0-46D2-99C2-6FDE82620047}" srcOrd="2" destOrd="0" presId="urn:microsoft.com/office/officeart/2008/layout/NameandTitleOrganizationalChart"/>
    <dgm:cxn modelId="{26A4BE30-B521-4F98-925C-84A248FCC329}" type="presParOf" srcId="{62F280B7-E5BF-430D-9693-98438763AF5E}" destId="{064DF37D-E945-4D8F-B214-4541970743EA}" srcOrd="1" destOrd="0" presId="urn:microsoft.com/office/officeart/2008/layout/NameandTitleOrganizationalChart"/>
    <dgm:cxn modelId="{AAA7746F-F4A1-4494-A17A-58A323A0537A}" type="presParOf" srcId="{064DF37D-E945-4D8F-B214-4541970743EA}" destId="{98E196D5-F24D-4C03-9377-6242AB0B9186}" srcOrd="0" destOrd="0" presId="urn:microsoft.com/office/officeart/2008/layout/NameandTitleOrganizationalChart"/>
    <dgm:cxn modelId="{7F237C8D-359D-415A-BB97-14C427F3536B}" type="presParOf" srcId="{064DF37D-E945-4D8F-B214-4541970743EA}" destId="{CE924B0E-482B-4B1E-8D20-A4E4F57770D1}" srcOrd="1" destOrd="0" presId="urn:microsoft.com/office/officeart/2008/layout/NameandTitleOrganizationalChart"/>
    <dgm:cxn modelId="{753D093F-D822-401C-A9E1-4E17B1D984B9}" type="presParOf" srcId="{CE924B0E-482B-4B1E-8D20-A4E4F57770D1}" destId="{0F3D7A53-3997-49CF-8513-FA234E5EF434}" srcOrd="0" destOrd="0" presId="urn:microsoft.com/office/officeart/2008/layout/NameandTitleOrganizationalChart"/>
    <dgm:cxn modelId="{26D64625-5669-4924-9DB1-F92B2376674E}" type="presParOf" srcId="{0F3D7A53-3997-49CF-8513-FA234E5EF434}" destId="{B8A998EA-68EE-4146-9CEF-40EAAE6EE9C3}" srcOrd="0" destOrd="0" presId="urn:microsoft.com/office/officeart/2008/layout/NameandTitleOrganizationalChart"/>
    <dgm:cxn modelId="{215BBDAB-3678-4166-B1B0-4D77CD09E9A5}" type="presParOf" srcId="{0F3D7A53-3997-49CF-8513-FA234E5EF434}" destId="{5530BF0E-ED7B-4833-95DE-222849C049E4}" srcOrd="1" destOrd="0" presId="urn:microsoft.com/office/officeart/2008/layout/NameandTitleOrganizationalChart"/>
    <dgm:cxn modelId="{E5F4EADC-FCE5-4026-B589-7EF9A364D194}" type="presParOf" srcId="{0F3D7A53-3997-49CF-8513-FA234E5EF434}" destId="{FBCA66AD-6E53-46BC-B5CA-CBC897C6811C}" srcOrd="2" destOrd="0" presId="urn:microsoft.com/office/officeart/2008/layout/NameandTitleOrganizationalChart"/>
    <dgm:cxn modelId="{EFDE466C-0202-4E69-BA16-00026FA3E5B0}" type="presParOf" srcId="{CE924B0E-482B-4B1E-8D20-A4E4F57770D1}" destId="{EE2339FB-1E85-4973-9D98-C65A4A052290}" srcOrd="1" destOrd="0" presId="urn:microsoft.com/office/officeart/2008/layout/NameandTitleOrganizationalChart"/>
    <dgm:cxn modelId="{DCA3ECEB-C866-4566-8BDD-252B89649D3D}" type="presParOf" srcId="{CE924B0E-482B-4B1E-8D20-A4E4F57770D1}" destId="{5FC0835E-F6C2-46A9-8C90-E89B9669842D}" srcOrd="2" destOrd="0" presId="urn:microsoft.com/office/officeart/2008/layout/NameandTitleOrganizationalChart"/>
    <dgm:cxn modelId="{0CEBFAFD-7504-48D3-AAF3-318DCD8905C6}" type="presParOf" srcId="{064DF37D-E945-4D8F-B214-4541970743EA}" destId="{E5E08DA0-F314-4D6F-8825-F48FF463D0E6}" srcOrd="2" destOrd="0" presId="urn:microsoft.com/office/officeart/2008/layout/NameandTitleOrganizationalChart"/>
    <dgm:cxn modelId="{A1EBD24D-2279-43A8-815D-CAD3E4B6BFFC}" type="presParOf" srcId="{064DF37D-E945-4D8F-B214-4541970743EA}" destId="{1C8C5750-AAA6-46B8-A3E7-C5EAA3E90746}" srcOrd="3" destOrd="0" presId="urn:microsoft.com/office/officeart/2008/layout/NameandTitleOrganizationalChart"/>
    <dgm:cxn modelId="{EB8C3D49-6BB2-469F-99C3-08D66FFC6915}" type="presParOf" srcId="{1C8C5750-AAA6-46B8-A3E7-C5EAA3E90746}" destId="{9EED914A-C898-4F19-AD12-BFF669CDB375}" srcOrd="0" destOrd="0" presId="urn:microsoft.com/office/officeart/2008/layout/NameandTitleOrganizationalChart"/>
    <dgm:cxn modelId="{16311E09-AAC8-4108-B0DE-D9701A24AEE4}" type="presParOf" srcId="{9EED914A-C898-4F19-AD12-BFF669CDB375}" destId="{4085667C-72EB-40CB-B795-1E6E436586BB}" srcOrd="0" destOrd="0" presId="urn:microsoft.com/office/officeart/2008/layout/NameandTitleOrganizationalChart"/>
    <dgm:cxn modelId="{8CD1F4B1-2A70-4903-A1CD-AD5C75716B67}" type="presParOf" srcId="{9EED914A-C898-4F19-AD12-BFF669CDB375}" destId="{18D0EC10-AF97-4907-ABA4-5A21CFCCC95C}" srcOrd="1" destOrd="0" presId="urn:microsoft.com/office/officeart/2008/layout/NameandTitleOrganizationalChart"/>
    <dgm:cxn modelId="{29BC4871-36C0-460C-A1AD-3A111C2848D2}" type="presParOf" srcId="{9EED914A-C898-4F19-AD12-BFF669CDB375}" destId="{6AF6B723-8A0F-4F13-B690-47D35068981B}" srcOrd="2" destOrd="0" presId="urn:microsoft.com/office/officeart/2008/layout/NameandTitleOrganizationalChart"/>
    <dgm:cxn modelId="{FD55B196-EE99-456D-9326-E61D7DA4653F}" type="presParOf" srcId="{1C8C5750-AAA6-46B8-A3E7-C5EAA3E90746}" destId="{A5757CBA-6D2C-4BC5-B5FF-259CE6ED3880}" srcOrd="1" destOrd="0" presId="urn:microsoft.com/office/officeart/2008/layout/NameandTitleOrganizationalChart"/>
    <dgm:cxn modelId="{3ED845ED-D1FF-4B8B-9C8D-E42A097EE308}" type="presParOf" srcId="{1C8C5750-AAA6-46B8-A3E7-C5EAA3E90746}" destId="{3C599F82-9522-4A1A-9162-536FDC3B2305}" srcOrd="2" destOrd="0" presId="urn:microsoft.com/office/officeart/2008/layout/NameandTitleOrganizationalChart"/>
    <dgm:cxn modelId="{3B05E6BA-73D7-4E72-927A-3E24D1A5E974}" type="presParOf" srcId="{62F280B7-E5BF-430D-9693-98438763AF5E}" destId="{1B5EAD54-8F02-4F3D-943F-AA02255828CA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F86138-87B1-454C-AFD7-067404FF968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A2F753A-8E59-4374-9838-677BD72C23C6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2000" dirty="0" smtClean="0">
              <a:solidFill>
                <a:schemeClr val="accent1"/>
              </a:solidFill>
            </a:rPr>
            <a:t>Unit Testing</a:t>
          </a:r>
          <a:endParaRPr lang="en-IN" sz="2000" dirty="0">
            <a:solidFill>
              <a:schemeClr val="accent1"/>
            </a:solidFill>
          </a:endParaRPr>
        </a:p>
      </dgm:t>
    </dgm:pt>
    <dgm:pt modelId="{5E4CF2FA-3369-4B34-B9B1-8085435F1EE5}" type="parTrans" cxnId="{6446E11F-A458-42FB-B8A1-DEAEEFA26CBD}">
      <dgm:prSet/>
      <dgm:spPr/>
      <dgm:t>
        <a:bodyPr/>
        <a:lstStyle/>
        <a:p>
          <a:endParaRPr lang="en-IN"/>
        </a:p>
      </dgm:t>
    </dgm:pt>
    <dgm:pt modelId="{69CEF8DE-1796-43EB-A2F0-187BAAC18E9D}" type="sibTrans" cxnId="{6446E11F-A458-42FB-B8A1-DEAEEFA26CBD}">
      <dgm:prSet/>
      <dgm:spPr/>
      <dgm:t>
        <a:bodyPr/>
        <a:lstStyle/>
        <a:p>
          <a:endParaRPr lang="en-IN"/>
        </a:p>
      </dgm:t>
    </dgm:pt>
    <dgm:pt modelId="{846536B5-F571-499C-8968-F2DD68F012B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1400" dirty="0" smtClean="0">
              <a:solidFill>
                <a:schemeClr val="accent1"/>
              </a:solidFill>
            </a:rPr>
            <a:t>Integration Testing</a:t>
          </a:r>
          <a:endParaRPr lang="en-IN" sz="1400" dirty="0">
            <a:solidFill>
              <a:schemeClr val="accent1"/>
            </a:solidFill>
          </a:endParaRPr>
        </a:p>
      </dgm:t>
    </dgm:pt>
    <dgm:pt modelId="{1CD9BB08-1028-43AC-AC9E-12C08D785CED}" type="parTrans" cxnId="{20A48593-DE23-459A-91D8-9A154BA5A1C7}">
      <dgm:prSet/>
      <dgm:spPr/>
      <dgm:t>
        <a:bodyPr/>
        <a:lstStyle/>
        <a:p>
          <a:endParaRPr lang="en-IN"/>
        </a:p>
      </dgm:t>
    </dgm:pt>
    <dgm:pt modelId="{A03B3C24-BF39-425B-B01D-B4314B148A6A}" type="sibTrans" cxnId="{20A48593-DE23-459A-91D8-9A154BA5A1C7}">
      <dgm:prSet/>
      <dgm:spPr/>
      <dgm:t>
        <a:bodyPr/>
        <a:lstStyle/>
        <a:p>
          <a:endParaRPr lang="en-IN"/>
        </a:p>
      </dgm:t>
    </dgm:pt>
    <dgm:pt modelId="{2E54A09E-47C9-455B-B264-074B43A56FE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1800" dirty="0" smtClean="0">
              <a:solidFill>
                <a:schemeClr val="accent1"/>
              </a:solidFill>
            </a:rPr>
            <a:t>System Testing</a:t>
          </a:r>
          <a:endParaRPr lang="en-IN" sz="1800" dirty="0">
            <a:solidFill>
              <a:schemeClr val="accent1"/>
            </a:solidFill>
          </a:endParaRPr>
        </a:p>
      </dgm:t>
    </dgm:pt>
    <dgm:pt modelId="{34E5F796-4579-4BA3-8504-B016C6CFE6E4}" type="parTrans" cxnId="{C21E0017-8C57-4DFD-A51C-0F0D30832C7C}">
      <dgm:prSet/>
      <dgm:spPr/>
      <dgm:t>
        <a:bodyPr/>
        <a:lstStyle/>
        <a:p>
          <a:endParaRPr lang="en-IN"/>
        </a:p>
      </dgm:t>
    </dgm:pt>
    <dgm:pt modelId="{5CC4C4A5-D89C-4871-A397-9C103D10C333}" type="sibTrans" cxnId="{C21E0017-8C57-4DFD-A51C-0F0D30832C7C}">
      <dgm:prSet/>
      <dgm:spPr/>
      <dgm:t>
        <a:bodyPr/>
        <a:lstStyle/>
        <a:p>
          <a:endParaRPr lang="en-IN"/>
        </a:p>
      </dgm:t>
    </dgm:pt>
    <dgm:pt modelId="{E2D48453-6350-47BC-8918-B5324E6B2FEE}" type="pres">
      <dgm:prSet presAssocID="{C6F86138-87B1-454C-AFD7-067404FF968E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F59769BD-E7CC-4DF0-AA46-C6BEF069F168}" type="pres">
      <dgm:prSet presAssocID="{7A2F753A-8E59-4374-9838-677BD72C23C6}" presName="composite" presStyleCnt="0"/>
      <dgm:spPr/>
    </dgm:pt>
    <dgm:pt modelId="{41786EFC-6E76-4C6D-820F-81CDF8C77942}" type="pres">
      <dgm:prSet presAssocID="{7A2F753A-8E59-4374-9838-677BD72C23C6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7626D5-8584-4A6F-BEE1-EF570969741A}" type="pres">
      <dgm:prSet presAssocID="{7A2F753A-8E59-4374-9838-677BD72C23C6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F1EC64D-1EFB-49CD-9A9F-0C0E256187D8}" type="pres">
      <dgm:prSet presAssocID="{7A2F753A-8E59-4374-9838-677BD72C23C6}" presName="BalanceSpacing" presStyleCnt="0"/>
      <dgm:spPr/>
    </dgm:pt>
    <dgm:pt modelId="{574F18E6-198C-42A6-BFC5-1E4D2B111CF0}" type="pres">
      <dgm:prSet presAssocID="{7A2F753A-8E59-4374-9838-677BD72C23C6}" presName="BalanceSpacing1" presStyleCnt="0"/>
      <dgm:spPr/>
    </dgm:pt>
    <dgm:pt modelId="{7903D8A3-5C6D-4AE2-B48A-098B479FD715}" type="pres">
      <dgm:prSet presAssocID="{69CEF8DE-1796-43EB-A2F0-187BAAC18E9D}" presName="Accent1Text" presStyleLbl="node1" presStyleIdx="1" presStyleCnt="6"/>
      <dgm:spPr/>
      <dgm:t>
        <a:bodyPr/>
        <a:lstStyle/>
        <a:p>
          <a:endParaRPr lang="en-IN"/>
        </a:p>
      </dgm:t>
    </dgm:pt>
    <dgm:pt modelId="{881272DF-A834-4CFB-8FB7-34BEF5ACBCD4}" type="pres">
      <dgm:prSet presAssocID="{69CEF8DE-1796-43EB-A2F0-187BAAC18E9D}" presName="spaceBetweenRectangles" presStyleCnt="0"/>
      <dgm:spPr/>
    </dgm:pt>
    <dgm:pt modelId="{55D0BBB6-B203-4BEE-A33F-619BC45EEFD7}" type="pres">
      <dgm:prSet presAssocID="{846536B5-F571-499C-8968-F2DD68F012B8}" presName="composite" presStyleCnt="0"/>
      <dgm:spPr/>
    </dgm:pt>
    <dgm:pt modelId="{FACB1F90-33D5-4539-84A3-0AB035555FCB}" type="pres">
      <dgm:prSet presAssocID="{846536B5-F571-499C-8968-F2DD68F012B8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4C548B1-4F5C-4A6E-BCA8-249919706391}" type="pres">
      <dgm:prSet presAssocID="{846536B5-F571-499C-8968-F2DD68F012B8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711FA60-4BC8-4609-BADD-49D0AA20B523}" type="pres">
      <dgm:prSet presAssocID="{846536B5-F571-499C-8968-F2DD68F012B8}" presName="BalanceSpacing" presStyleCnt="0"/>
      <dgm:spPr/>
    </dgm:pt>
    <dgm:pt modelId="{EFA7C2B7-9E40-4DA2-918A-BBD914145ACE}" type="pres">
      <dgm:prSet presAssocID="{846536B5-F571-499C-8968-F2DD68F012B8}" presName="BalanceSpacing1" presStyleCnt="0"/>
      <dgm:spPr/>
    </dgm:pt>
    <dgm:pt modelId="{6525FA01-4DA6-49D8-95FD-E7E99BCD231B}" type="pres">
      <dgm:prSet presAssocID="{A03B3C24-BF39-425B-B01D-B4314B148A6A}" presName="Accent1Text" presStyleLbl="node1" presStyleIdx="3" presStyleCnt="6"/>
      <dgm:spPr/>
      <dgm:t>
        <a:bodyPr/>
        <a:lstStyle/>
        <a:p>
          <a:endParaRPr lang="en-IN"/>
        </a:p>
      </dgm:t>
    </dgm:pt>
    <dgm:pt modelId="{E3787466-AAEE-449C-A417-E0BC36785FFE}" type="pres">
      <dgm:prSet presAssocID="{A03B3C24-BF39-425B-B01D-B4314B148A6A}" presName="spaceBetweenRectangles" presStyleCnt="0"/>
      <dgm:spPr/>
    </dgm:pt>
    <dgm:pt modelId="{953D60E3-9135-4A4E-8B9C-E0006CE3ED1E}" type="pres">
      <dgm:prSet presAssocID="{2E54A09E-47C9-455B-B264-074B43A56FEA}" presName="composite" presStyleCnt="0"/>
      <dgm:spPr/>
    </dgm:pt>
    <dgm:pt modelId="{DD9ED588-0D15-4EC8-B300-E70624E590E6}" type="pres">
      <dgm:prSet presAssocID="{2E54A09E-47C9-455B-B264-074B43A56FE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4E50EC8-C7A1-40D1-AA7E-31AFAAD311AF}" type="pres">
      <dgm:prSet presAssocID="{2E54A09E-47C9-455B-B264-074B43A56FE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5DCFB5E-B69F-4085-845B-E6A0CDC83A42}" type="pres">
      <dgm:prSet presAssocID="{2E54A09E-47C9-455B-B264-074B43A56FEA}" presName="BalanceSpacing" presStyleCnt="0"/>
      <dgm:spPr/>
    </dgm:pt>
    <dgm:pt modelId="{B84FD406-69EC-4CF7-815F-296A2CF290DC}" type="pres">
      <dgm:prSet presAssocID="{2E54A09E-47C9-455B-B264-074B43A56FEA}" presName="BalanceSpacing1" presStyleCnt="0"/>
      <dgm:spPr/>
    </dgm:pt>
    <dgm:pt modelId="{8738191C-F4C0-4F0E-8CD8-5096B1B5B052}" type="pres">
      <dgm:prSet presAssocID="{5CC4C4A5-D89C-4871-A397-9C103D10C333}" presName="Accent1Text" presStyleLbl="node1" presStyleIdx="5" presStyleCnt="6"/>
      <dgm:spPr/>
      <dgm:t>
        <a:bodyPr/>
        <a:lstStyle/>
        <a:p>
          <a:endParaRPr lang="en-IN"/>
        </a:p>
      </dgm:t>
    </dgm:pt>
  </dgm:ptLst>
  <dgm:cxnLst>
    <dgm:cxn modelId="{4F7760A7-5B86-4C2B-B1BD-3151CC56A81A}" type="presOf" srcId="{C6F86138-87B1-454C-AFD7-067404FF968E}" destId="{E2D48453-6350-47BC-8918-B5324E6B2FEE}" srcOrd="0" destOrd="0" presId="urn:microsoft.com/office/officeart/2008/layout/AlternatingHexagons"/>
    <dgm:cxn modelId="{26F8E4BD-74A4-43D6-8BC8-29C740F93CD7}" type="presOf" srcId="{2E54A09E-47C9-455B-B264-074B43A56FEA}" destId="{DD9ED588-0D15-4EC8-B300-E70624E590E6}" srcOrd="0" destOrd="0" presId="urn:microsoft.com/office/officeart/2008/layout/AlternatingHexagons"/>
    <dgm:cxn modelId="{10554ECA-25D3-4AD6-AAC1-0A256F87BA1C}" type="presOf" srcId="{5CC4C4A5-D89C-4871-A397-9C103D10C333}" destId="{8738191C-F4C0-4F0E-8CD8-5096B1B5B052}" srcOrd="0" destOrd="0" presId="urn:microsoft.com/office/officeart/2008/layout/AlternatingHexagons"/>
    <dgm:cxn modelId="{82BB8937-4433-4A40-8E10-2C4C2F8D8890}" type="presOf" srcId="{69CEF8DE-1796-43EB-A2F0-187BAAC18E9D}" destId="{7903D8A3-5C6D-4AE2-B48A-098B479FD715}" srcOrd="0" destOrd="0" presId="urn:microsoft.com/office/officeart/2008/layout/AlternatingHexagons"/>
    <dgm:cxn modelId="{9A694389-5B9A-4B84-B9D1-FC441E93F236}" type="presOf" srcId="{A03B3C24-BF39-425B-B01D-B4314B148A6A}" destId="{6525FA01-4DA6-49D8-95FD-E7E99BCD231B}" srcOrd="0" destOrd="0" presId="urn:microsoft.com/office/officeart/2008/layout/AlternatingHexagons"/>
    <dgm:cxn modelId="{20A48593-DE23-459A-91D8-9A154BA5A1C7}" srcId="{C6F86138-87B1-454C-AFD7-067404FF968E}" destId="{846536B5-F571-499C-8968-F2DD68F012B8}" srcOrd="1" destOrd="0" parTransId="{1CD9BB08-1028-43AC-AC9E-12C08D785CED}" sibTransId="{A03B3C24-BF39-425B-B01D-B4314B148A6A}"/>
    <dgm:cxn modelId="{C836BDB3-C53D-49AE-82ED-8888A8B970F7}" type="presOf" srcId="{7A2F753A-8E59-4374-9838-677BD72C23C6}" destId="{41786EFC-6E76-4C6D-820F-81CDF8C77942}" srcOrd="0" destOrd="0" presId="urn:microsoft.com/office/officeart/2008/layout/AlternatingHexagons"/>
    <dgm:cxn modelId="{C21E0017-8C57-4DFD-A51C-0F0D30832C7C}" srcId="{C6F86138-87B1-454C-AFD7-067404FF968E}" destId="{2E54A09E-47C9-455B-B264-074B43A56FEA}" srcOrd="2" destOrd="0" parTransId="{34E5F796-4579-4BA3-8504-B016C6CFE6E4}" sibTransId="{5CC4C4A5-D89C-4871-A397-9C103D10C333}"/>
    <dgm:cxn modelId="{6446E11F-A458-42FB-B8A1-DEAEEFA26CBD}" srcId="{C6F86138-87B1-454C-AFD7-067404FF968E}" destId="{7A2F753A-8E59-4374-9838-677BD72C23C6}" srcOrd="0" destOrd="0" parTransId="{5E4CF2FA-3369-4B34-B9B1-8085435F1EE5}" sibTransId="{69CEF8DE-1796-43EB-A2F0-187BAAC18E9D}"/>
    <dgm:cxn modelId="{0E24F7EB-C430-4C55-A24A-0A5526542328}" type="presOf" srcId="{846536B5-F571-499C-8968-F2DD68F012B8}" destId="{FACB1F90-33D5-4539-84A3-0AB035555FCB}" srcOrd="0" destOrd="0" presId="urn:microsoft.com/office/officeart/2008/layout/AlternatingHexagons"/>
    <dgm:cxn modelId="{D4562A30-2EDF-41CD-9E76-680B53C49D3E}" type="presParOf" srcId="{E2D48453-6350-47BC-8918-B5324E6B2FEE}" destId="{F59769BD-E7CC-4DF0-AA46-C6BEF069F168}" srcOrd="0" destOrd="0" presId="urn:microsoft.com/office/officeart/2008/layout/AlternatingHexagons"/>
    <dgm:cxn modelId="{BCBD963D-EF34-43DD-A1C1-3A90A680602F}" type="presParOf" srcId="{F59769BD-E7CC-4DF0-AA46-C6BEF069F168}" destId="{41786EFC-6E76-4C6D-820F-81CDF8C77942}" srcOrd="0" destOrd="0" presId="urn:microsoft.com/office/officeart/2008/layout/AlternatingHexagons"/>
    <dgm:cxn modelId="{FBF4FDDB-3744-4B4C-BC07-80741FE4B384}" type="presParOf" srcId="{F59769BD-E7CC-4DF0-AA46-C6BEF069F168}" destId="{4A7626D5-8584-4A6F-BEE1-EF570969741A}" srcOrd="1" destOrd="0" presId="urn:microsoft.com/office/officeart/2008/layout/AlternatingHexagons"/>
    <dgm:cxn modelId="{41795D64-93B5-4003-8023-9E96F558E652}" type="presParOf" srcId="{F59769BD-E7CC-4DF0-AA46-C6BEF069F168}" destId="{1F1EC64D-1EFB-49CD-9A9F-0C0E256187D8}" srcOrd="2" destOrd="0" presId="urn:microsoft.com/office/officeart/2008/layout/AlternatingHexagons"/>
    <dgm:cxn modelId="{9C7FE0F8-9420-4697-9E4A-29DC732A1769}" type="presParOf" srcId="{F59769BD-E7CC-4DF0-AA46-C6BEF069F168}" destId="{574F18E6-198C-42A6-BFC5-1E4D2B111CF0}" srcOrd="3" destOrd="0" presId="urn:microsoft.com/office/officeart/2008/layout/AlternatingHexagons"/>
    <dgm:cxn modelId="{6C7AC3FA-7584-4BCC-BA2B-5F4447188BFC}" type="presParOf" srcId="{F59769BD-E7CC-4DF0-AA46-C6BEF069F168}" destId="{7903D8A3-5C6D-4AE2-B48A-098B479FD715}" srcOrd="4" destOrd="0" presId="urn:microsoft.com/office/officeart/2008/layout/AlternatingHexagons"/>
    <dgm:cxn modelId="{6FF4F5CF-1138-4D9D-BD19-C331D4EADE33}" type="presParOf" srcId="{E2D48453-6350-47BC-8918-B5324E6B2FEE}" destId="{881272DF-A834-4CFB-8FB7-34BEF5ACBCD4}" srcOrd="1" destOrd="0" presId="urn:microsoft.com/office/officeart/2008/layout/AlternatingHexagons"/>
    <dgm:cxn modelId="{7240AE56-E5B4-41FB-AFB9-4E06BD86C3BF}" type="presParOf" srcId="{E2D48453-6350-47BC-8918-B5324E6B2FEE}" destId="{55D0BBB6-B203-4BEE-A33F-619BC45EEFD7}" srcOrd="2" destOrd="0" presId="urn:microsoft.com/office/officeart/2008/layout/AlternatingHexagons"/>
    <dgm:cxn modelId="{01518022-BC64-452E-AF04-85AC89CAA293}" type="presParOf" srcId="{55D0BBB6-B203-4BEE-A33F-619BC45EEFD7}" destId="{FACB1F90-33D5-4539-84A3-0AB035555FCB}" srcOrd="0" destOrd="0" presId="urn:microsoft.com/office/officeart/2008/layout/AlternatingHexagons"/>
    <dgm:cxn modelId="{4AD7EF79-FE73-413B-8675-5C8F0080CE6E}" type="presParOf" srcId="{55D0BBB6-B203-4BEE-A33F-619BC45EEFD7}" destId="{14C548B1-4F5C-4A6E-BCA8-249919706391}" srcOrd="1" destOrd="0" presId="urn:microsoft.com/office/officeart/2008/layout/AlternatingHexagons"/>
    <dgm:cxn modelId="{D87FC5D0-E692-4C00-B8A0-B204CD8FC994}" type="presParOf" srcId="{55D0BBB6-B203-4BEE-A33F-619BC45EEFD7}" destId="{E711FA60-4BC8-4609-BADD-49D0AA20B523}" srcOrd="2" destOrd="0" presId="urn:microsoft.com/office/officeart/2008/layout/AlternatingHexagons"/>
    <dgm:cxn modelId="{75E73AD3-AFB6-44CA-BCA2-3A81BF7F2C6C}" type="presParOf" srcId="{55D0BBB6-B203-4BEE-A33F-619BC45EEFD7}" destId="{EFA7C2B7-9E40-4DA2-918A-BBD914145ACE}" srcOrd="3" destOrd="0" presId="urn:microsoft.com/office/officeart/2008/layout/AlternatingHexagons"/>
    <dgm:cxn modelId="{12C48E3C-68D8-4D34-BB7C-D564C0715EF6}" type="presParOf" srcId="{55D0BBB6-B203-4BEE-A33F-619BC45EEFD7}" destId="{6525FA01-4DA6-49D8-95FD-E7E99BCD231B}" srcOrd="4" destOrd="0" presId="urn:microsoft.com/office/officeart/2008/layout/AlternatingHexagons"/>
    <dgm:cxn modelId="{FEC596AB-6CEF-4DA6-8EF3-B07BC7D6152C}" type="presParOf" srcId="{E2D48453-6350-47BC-8918-B5324E6B2FEE}" destId="{E3787466-AAEE-449C-A417-E0BC36785FFE}" srcOrd="3" destOrd="0" presId="urn:microsoft.com/office/officeart/2008/layout/AlternatingHexagons"/>
    <dgm:cxn modelId="{6E04D2FD-1B74-4179-B8DD-2FCA067E10F3}" type="presParOf" srcId="{E2D48453-6350-47BC-8918-B5324E6B2FEE}" destId="{953D60E3-9135-4A4E-8B9C-E0006CE3ED1E}" srcOrd="4" destOrd="0" presId="urn:microsoft.com/office/officeart/2008/layout/AlternatingHexagons"/>
    <dgm:cxn modelId="{D0ABA6D4-DB5C-448C-BE5C-7E3E3CF157A6}" type="presParOf" srcId="{953D60E3-9135-4A4E-8B9C-E0006CE3ED1E}" destId="{DD9ED588-0D15-4EC8-B300-E70624E590E6}" srcOrd="0" destOrd="0" presId="urn:microsoft.com/office/officeart/2008/layout/AlternatingHexagons"/>
    <dgm:cxn modelId="{1D9359CB-2C07-4043-919F-0DEC599C7061}" type="presParOf" srcId="{953D60E3-9135-4A4E-8B9C-E0006CE3ED1E}" destId="{44E50EC8-C7A1-40D1-AA7E-31AFAAD311AF}" srcOrd="1" destOrd="0" presId="urn:microsoft.com/office/officeart/2008/layout/AlternatingHexagons"/>
    <dgm:cxn modelId="{B3F42F78-53AE-4389-ADC4-694402075FA5}" type="presParOf" srcId="{953D60E3-9135-4A4E-8B9C-E0006CE3ED1E}" destId="{25DCFB5E-B69F-4085-845B-E6A0CDC83A42}" srcOrd="2" destOrd="0" presId="urn:microsoft.com/office/officeart/2008/layout/AlternatingHexagons"/>
    <dgm:cxn modelId="{E35F65CA-8942-4D1A-A2AC-2B93CD72147D}" type="presParOf" srcId="{953D60E3-9135-4A4E-8B9C-E0006CE3ED1E}" destId="{B84FD406-69EC-4CF7-815F-296A2CF290DC}" srcOrd="3" destOrd="0" presId="urn:microsoft.com/office/officeart/2008/layout/AlternatingHexagons"/>
    <dgm:cxn modelId="{82FBE578-776C-42E2-8C3D-137F1FDFFA6F}" type="presParOf" srcId="{953D60E3-9135-4A4E-8B9C-E0006CE3ED1E}" destId="{8738191C-F4C0-4F0E-8CD8-5096B1B5B05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4B8B49-F18D-46E5-B432-4375A46047A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2832CC4-7CD1-46D0-B8B8-0D04C8CD7E7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2400" dirty="0" smtClean="0">
              <a:solidFill>
                <a:schemeClr val="accent1"/>
              </a:solidFill>
            </a:rPr>
            <a:t>Efficiency Testing</a:t>
          </a:r>
          <a:endParaRPr lang="en-IN" sz="2400" dirty="0">
            <a:solidFill>
              <a:schemeClr val="accent1"/>
            </a:solidFill>
          </a:endParaRPr>
        </a:p>
      </dgm:t>
    </dgm:pt>
    <dgm:pt modelId="{314E33AA-92F3-486E-B00A-B129389381A6}" type="parTrans" cxnId="{125DC543-894B-4C70-A914-683930AE5909}">
      <dgm:prSet/>
      <dgm:spPr/>
      <dgm:t>
        <a:bodyPr/>
        <a:lstStyle/>
        <a:p>
          <a:endParaRPr lang="en-IN"/>
        </a:p>
      </dgm:t>
    </dgm:pt>
    <dgm:pt modelId="{A4E1A380-B6F0-4CB2-B6D7-BD6A0E81BD8D}" type="sibTrans" cxnId="{125DC543-894B-4C70-A914-683930AE5909}">
      <dgm:prSet/>
      <dgm:spPr/>
      <dgm:t>
        <a:bodyPr/>
        <a:lstStyle/>
        <a:p>
          <a:endParaRPr lang="en-IN"/>
        </a:p>
      </dgm:t>
    </dgm:pt>
    <dgm:pt modelId="{1B0A3E5F-0BB4-4A1F-856E-386A45AD7EF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2400" dirty="0" smtClean="0">
              <a:solidFill>
                <a:schemeClr val="accent1"/>
              </a:solidFill>
            </a:rPr>
            <a:t>Speed Testing</a:t>
          </a:r>
          <a:endParaRPr lang="en-IN" sz="2400" dirty="0">
            <a:solidFill>
              <a:schemeClr val="accent1"/>
            </a:solidFill>
          </a:endParaRPr>
        </a:p>
      </dgm:t>
    </dgm:pt>
    <dgm:pt modelId="{1B79D519-8D3E-4F05-8C2B-A539B1CD591C}" type="parTrans" cxnId="{F7A6C8C3-6AD2-4E80-9176-DBC054A08D4F}">
      <dgm:prSet/>
      <dgm:spPr/>
      <dgm:t>
        <a:bodyPr/>
        <a:lstStyle/>
        <a:p>
          <a:endParaRPr lang="en-IN"/>
        </a:p>
      </dgm:t>
    </dgm:pt>
    <dgm:pt modelId="{08261B46-C6D5-4F09-8531-DA54C8029A33}" type="sibTrans" cxnId="{F7A6C8C3-6AD2-4E80-9176-DBC054A08D4F}">
      <dgm:prSet/>
      <dgm:spPr/>
      <dgm:t>
        <a:bodyPr/>
        <a:lstStyle/>
        <a:p>
          <a:endParaRPr lang="en-IN"/>
        </a:p>
      </dgm:t>
    </dgm:pt>
    <dgm:pt modelId="{40465789-D8DD-4395-B303-C3AA5C8D5C66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2400" dirty="0" smtClean="0">
              <a:solidFill>
                <a:schemeClr val="accent1"/>
              </a:solidFill>
            </a:rPr>
            <a:t>Availability Testing</a:t>
          </a:r>
          <a:endParaRPr lang="en-IN" sz="2400" dirty="0">
            <a:solidFill>
              <a:schemeClr val="accent1"/>
            </a:solidFill>
          </a:endParaRPr>
        </a:p>
      </dgm:t>
    </dgm:pt>
    <dgm:pt modelId="{F584235C-3AC3-4858-A712-236EA716B32A}" type="parTrans" cxnId="{8D2724F8-F407-4651-ADD9-E71B6F55979D}">
      <dgm:prSet/>
      <dgm:spPr/>
      <dgm:t>
        <a:bodyPr/>
        <a:lstStyle/>
        <a:p>
          <a:endParaRPr lang="en-IN"/>
        </a:p>
      </dgm:t>
    </dgm:pt>
    <dgm:pt modelId="{6D753C0B-F020-43E0-ADB6-3048FC7484C7}" type="sibTrans" cxnId="{8D2724F8-F407-4651-ADD9-E71B6F55979D}">
      <dgm:prSet/>
      <dgm:spPr/>
      <dgm:t>
        <a:bodyPr/>
        <a:lstStyle/>
        <a:p>
          <a:endParaRPr lang="en-IN"/>
        </a:p>
      </dgm:t>
    </dgm:pt>
    <dgm:pt modelId="{518DE535-9D91-4FA5-BB89-65D8ABE16D48}" type="pres">
      <dgm:prSet presAssocID="{5B4B8B49-F18D-46E5-B432-4375A46047A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CFFE0917-1957-494C-9187-0B124A5F697D}" type="pres">
      <dgm:prSet presAssocID="{5B4B8B49-F18D-46E5-B432-4375A46047A1}" presName="Name1" presStyleCnt="0"/>
      <dgm:spPr/>
    </dgm:pt>
    <dgm:pt modelId="{21D8E8A2-2898-425D-B23F-01401E61F548}" type="pres">
      <dgm:prSet presAssocID="{5B4B8B49-F18D-46E5-B432-4375A46047A1}" presName="cycle" presStyleCnt="0"/>
      <dgm:spPr/>
    </dgm:pt>
    <dgm:pt modelId="{5D58655D-A944-424D-A8CB-DFED65243287}" type="pres">
      <dgm:prSet presAssocID="{5B4B8B49-F18D-46E5-B432-4375A46047A1}" presName="srcNode" presStyleLbl="node1" presStyleIdx="0" presStyleCnt="3"/>
      <dgm:spPr/>
    </dgm:pt>
    <dgm:pt modelId="{E7E0B49A-78D7-43AB-901D-041115C6EAB8}" type="pres">
      <dgm:prSet presAssocID="{5B4B8B49-F18D-46E5-B432-4375A46047A1}" presName="conn" presStyleLbl="parChTrans1D2" presStyleIdx="0" presStyleCnt="1"/>
      <dgm:spPr/>
      <dgm:t>
        <a:bodyPr/>
        <a:lstStyle/>
        <a:p>
          <a:endParaRPr lang="en-IN"/>
        </a:p>
      </dgm:t>
    </dgm:pt>
    <dgm:pt modelId="{71C80386-E3D7-4304-A5E6-7733945FAD2D}" type="pres">
      <dgm:prSet presAssocID="{5B4B8B49-F18D-46E5-B432-4375A46047A1}" presName="extraNode" presStyleLbl="node1" presStyleIdx="0" presStyleCnt="3"/>
      <dgm:spPr/>
    </dgm:pt>
    <dgm:pt modelId="{ABC90CCA-9B40-4AB7-BECC-2BC6B3AD3F85}" type="pres">
      <dgm:prSet presAssocID="{5B4B8B49-F18D-46E5-B432-4375A46047A1}" presName="dstNode" presStyleLbl="node1" presStyleIdx="0" presStyleCnt="3"/>
      <dgm:spPr/>
    </dgm:pt>
    <dgm:pt modelId="{D30B9F46-8F45-49A0-AD14-5A09A9A114A5}" type="pres">
      <dgm:prSet presAssocID="{72832CC4-7CD1-46D0-B8B8-0D04C8CD7E70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5F5CA0D-40BB-471B-BB43-0DA519A0BED8}" type="pres">
      <dgm:prSet presAssocID="{72832CC4-7CD1-46D0-B8B8-0D04C8CD7E70}" presName="accent_1" presStyleCnt="0"/>
      <dgm:spPr/>
    </dgm:pt>
    <dgm:pt modelId="{79FD472C-9C33-4EB6-BC09-BF5BB28EF0A4}" type="pres">
      <dgm:prSet presAssocID="{72832CC4-7CD1-46D0-B8B8-0D04C8CD7E70}" presName="accentRepeatNode" presStyleLbl="solidFgAcc1" presStyleIdx="0" presStyleCnt="3"/>
      <dgm:spPr/>
    </dgm:pt>
    <dgm:pt modelId="{92B89C87-0763-4A7F-B734-40BD173FCA23}" type="pres">
      <dgm:prSet presAssocID="{1B0A3E5F-0BB4-4A1F-856E-386A45AD7EF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044A39-A686-402D-BF28-94ADCAFAD119}" type="pres">
      <dgm:prSet presAssocID="{1B0A3E5F-0BB4-4A1F-856E-386A45AD7EF4}" presName="accent_2" presStyleCnt="0"/>
      <dgm:spPr/>
    </dgm:pt>
    <dgm:pt modelId="{796B30FD-38DD-497C-8391-3195F36AD85F}" type="pres">
      <dgm:prSet presAssocID="{1B0A3E5F-0BB4-4A1F-856E-386A45AD7EF4}" presName="accentRepeatNode" presStyleLbl="solidFgAcc1" presStyleIdx="1" presStyleCnt="3"/>
      <dgm:spPr/>
    </dgm:pt>
    <dgm:pt modelId="{04799D01-E3AF-4352-85A4-A97C849C0B2A}" type="pres">
      <dgm:prSet presAssocID="{40465789-D8DD-4395-B303-C3AA5C8D5C6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DE589AB-71D8-4F04-9521-2EFB031F5925}" type="pres">
      <dgm:prSet presAssocID="{40465789-D8DD-4395-B303-C3AA5C8D5C66}" presName="accent_3" presStyleCnt="0"/>
      <dgm:spPr/>
    </dgm:pt>
    <dgm:pt modelId="{B443D309-2BBA-4042-A13B-9CE31A4F950E}" type="pres">
      <dgm:prSet presAssocID="{40465789-D8DD-4395-B303-C3AA5C8D5C66}" presName="accentRepeatNode" presStyleLbl="solidFgAcc1" presStyleIdx="2" presStyleCnt="3"/>
      <dgm:spPr/>
    </dgm:pt>
  </dgm:ptLst>
  <dgm:cxnLst>
    <dgm:cxn modelId="{F7A6C8C3-6AD2-4E80-9176-DBC054A08D4F}" srcId="{5B4B8B49-F18D-46E5-B432-4375A46047A1}" destId="{1B0A3E5F-0BB4-4A1F-856E-386A45AD7EF4}" srcOrd="1" destOrd="0" parTransId="{1B79D519-8D3E-4F05-8C2B-A539B1CD591C}" sibTransId="{08261B46-C6D5-4F09-8531-DA54C8029A33}"/>
    <dgm:cxn modelId="{7E490839-CE54-4F85-A5B3-733F22D6F1CC}" type="presOf" srcId="{40465789-D8DD-4395-B303-C3AA5C8D5C66}" destId="{04799D01-E3AF-4352-85A4-A97C849C0B2A}" srcOrd="0" destOrd="0" presId="urn:microsoft.com/office/officeart/2008/layout/VerticalCurvedList"/>
    <dgm:cxn modelId="{BF6B0E78-A8B2-44EB-9E51-F4DD896B46AC}" type="presOf" srcId="{A4E1A380-B6F0-4CB2-B6D7-BD6A0E81BD8D}" destId="{E7E0B49A-78D7-43AB-901D-041115C6EAB8}" srcOrd="0" destOrd="0" presId="urn:microsoft.com/office/officeart/2008/layout/VerticalCurvedList"/>
    <dgm:cxn modelId="{4A9715CF-34E7-48C0-B79D-07E6E043BBE5}" type="presOf" srcId="{1B0A3E5F-0BB4-4A1F-856E-386A45AD7EF4}" destId="{92B89C87-0763-4A7F-B734-40BD173FCA23}" srcOrd="0" destOrd="0" presId="urn:microsoft.com/office/officeart/2008/layout/VerticalCurvedList"/>
    <dgm:cxn modelId="{899A6F75-4C29-45B0-A72F-984248ADAEE4}" type="presOf" srcId="{72832CC4-7CD1-46D0-B8B8-0D04C8CD7E70}" destId="{D30B9F46-8F45-49A0-AD14-5A09A9A114A5}" srcOrd="0" destOrd="0" presId="urn:microsoft.com/office/officeart/2008/layout/VerticalCurvedList"/>
    <dgm:cxn modelId="{125DC543-894B-4C70-A914-683930AE5909}" srcId="{5B4B8B49-F18D-46E5-B432-4375A46047A1}" destId="{72832CC4-7CD1-46D0-B8B8-0D04C8CD7E70}" srcOrd="0" destOrd="0" parTransId="{314E33AA-92F3-486E-B00A-B129389381A6}" sibTransId="{A4E1A380-B6F0-4CB2-B6D7-BD6A0E81BD8D}"/>
    <dgm:cxn modelId="{18A7F254-00F4-4319-8F36-9B9BEC61018E}" type="presOf" srcId="{5B4B8B49-F18D-46E5-B432-4375A46047A1}" destId="{518DE535-9D91-4FA5-BB89-65D8ABE16D48}" srcOrd="0" destOrd="0" presId="urn:microsoft.com/office/officeart/2008/layout/VerticalCurvedList"/>
    <dgm:cxn modelId="{8D2724F8-F407-4651-ADD9-E71B6F55979D}" srcId="{5B4B8B49-F18D-46E5-B432-4375A46047A1}" destId="{40465789-D8DD-4395-B303-C3AA5C8D5C66}" srcOrd="2" destOrd="0" parTransId="{F584235C-3AC3-4858-A712-236EA716B32A}" sibTransId="{6D753C0B-F020-43E0-ADB6-3048FC7484C7}"/>
    <dgm:cxn modelId="{EA74D1F7-4B5B-477A-A678-E5383E78FB3F}" type="presParOf" srcId="{518DE535-9D91-4FA5-BB89-65D8ABE16D48}" destId="{CFFE0917-1957-494C-9187-0B124A5F697D}" srcOrd="0" destOrd="0" presId="urn:microsoft.com/office/officeart/2008/layout/VerticalCurvedList"/>
    <dgm:cxn modelId="{04B53593-86F6-4F26-A5E3-BCCF447E9B52}" type="presParOf" srcId="{CFFE0917-1957-494C-9187-0B124A5F697D}" destId="{21D8E8A2-2898-425D-B23F-01401E61F548}" srcOrd="0" destOrd="0" presId="urn:microsoft.com/office/officeart/2008/layout/VerticalCurvedList"/>
    <dgm:cxn modelId="{29683B89-1952-4B2F-9E9E-CE87977DD56D}" type="presParOf" srcId="{21D8E8A2-2898-425D-B23F-01401E61F548}" destId="{5D58655D-A944-424D-A8CB-DFED65243287}" srcOrd="0" destOrd="0" presId="urn:microsoft.com/office/officeart/2008/layout/VerticalCurvedList"/>
    <dgm:cxn modelId="{890F9D7E-4AEF-4064-9B5E-4500BD3E7B83}" type="presParOf" srcId="{21D8E8A2-2898-425D-B23F-01401E61F548}" destId="{E7E0B49A-78D7-43AB-901D-041115C6EAB8}" srcOrd="1" destOrd="0" presId="urn:microsoft.com/office/officeart/2008/layout/VerticalCurvedList"/>
    <dgm:cxn modelId="{8600BD2D-679B-434F-8943-AF524F9F0169}" type="presParOf" srcId="{21D8E8A2-2898-425D-B23F-01401E61F548}" destId="{71C80386-E3D7-4304-A5E6-7733945FAD2D}" srcOrd="2" destOrd="0" presId="urn:microsoft.com/office/officeart/2008/layout/VerticalCurvedList"/>
    <dgm:cxn modelId="{D87CEDBA-F8AB-457E-B9EE-C8F3DFE8B405}" type="presParOf" srcId="{21D8E8A2-2898-425D-B23F-01401E61F548}" destId="{ABC90CCA-9B40-4AB7-BECC-2BC6B3AD3F85}" srcOrd="3" destOrd="0" presId="urn:microsoft.com/office/officeart/2008/layout/VerticalCurvedList"/>
    <dgm:cxn modelId="{C098C04F-BBF4-46A2-9DEB-B106BA8D11D1}" type="presParOf" srcId="{CFFE0917-1957-494C-9187-0B124A5F697D}" destId="{D30B9F46-8F45-49A0-AD14-5A09A9A114A5}" srcOrd="1" destOrd="0" presId="urn:microsoft.com/office/officeart/2008/layout/VerticalCurvedList"/>
    <dgm:cxn modelId="{F966A595-F985-4739-8782-DE86A5628E43}" type="presParOf" srcId="{CFFE0917-1957-494C-9187-0B124A5F697D}" destId="{B5F5CA0D-40BB-471B-BB43-0DA519A0BED8}" srcOrd="2" destOrd="0" presId="urn:microsoft.com/office/officeart/2008/layout/VerticalCurvedList"/>
    <dgm:cxn modelId="{95B6D21E-E5C7-40A2-9C6F-013B834C3140}" type="presParOf" srcId="{B5F5CA0D-40BB-471B-BB43-0DA519A0BED8}" destId="{79FD472C-9C33-4EB6-BC09-BF5BB28EF0A4}" srcOrd="0" destOrd="0" presId="urn:microsoft.com/office/officeart/2008/layout/VerticalCurvedList"/>
    <dgm:cxn modelId="{5F8BEF50-9BE8-4BB3-AF36-B3F6F0F960BE}" type="presParOf" srcId="{CFFE0917-1957-494C-9187-0B124A5F697D}" destId="{92B89C87-0763-4A7F-B734-40BD173FCA23}" srcOrd="3" destOrd="0" presId="urn:microsoft.com/office/officeart/2008/layout/VerticalCurvedList"/>
    <dgm:cxn modelId="{F11F264A-DADF-4153-ABC0-578C37B89835}" type="presParOf" srcId="{CFFE0917-1957-494C-9187-0B124A5F697D}" destId="{D6044A39-A686-402D-BF28-94ADCAFAD119}" srcOrd="4" destOrd="0" presId="urn:microsoft.com/office/officeart/2008/layout/VerticalCurvedList"/>
    <dgm:cxn modelId="{21BB9F16-D432-414F-949C-246A9E920655}" type="presParOf" srcId="{D6044A39-A686-402D-BF28-94ADCAFAD119}" destId="{796B30FD-38DD-497C-8391-3195F36AD85F}" srcOrd="0" destOrd="0" presId="urn:microsoft.com/office/officeart/2008/layout/VerticalCurvedList"/>
    <dgm:cxn modelId="{C8625BB7-AC1F-4D0D-82BE-8CD654FEE286}" type="presParOf" srcId="{CFFE0917-1957-494C-9187-0B124A5F697D}" destId="{04799D01-E3AF-4352-85A4-A97C849C0B2A}" srcOrd="5" destOrd="0" presId="urn:microsoft.com/office/officeart/2008/layout/VerticalCurvedList"/>
    <dgm:cxn modelId="{A6CF7539-5603-4398-A28D-50D71916FA39}" type="presParOf" srcId="{CFFE0917-1957-494C-9187-0B124A5F697D}" destId="{3DE589AB-71D8-4F04-9521-2EFB031F5925}" srcOrd="6" destOrd="0" presId="urn:microsoft.com/office/officeart/2008/layout/VerticalCurvedList"/>
    <dgm:cxn modelId="{5174CB9E-9511-4160-9574-FD95F3502424}" type="presParOf" srcId="{3DE589AB-71D8-4F04-9521-2EFB031F5925}" destId="{B443D309-2BBA-4042-A13B-9CE31A4F95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08DA0-F314-4D6F-8825-F48FF463D0E6}">
      <dsp:nvSpPr>
        <dsp:cNvPr id="0" name=""/>
        <dsp:cNvSpPr/>
      </dsp:nvSpPr>
      <dsp:spPr>
        <a:xfrm>
          <a:off x="2733458" y="1554248"/>
          <a:ext cx="1532171" cy="683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335"/>
              </a:lnTo>
              <a:lnTo>
                <a:pt x="1532171" y="407335"/>
              </a:lnTo>
              <a:lnTo>
                <a:pt x="1532171" y="6832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E196D5-F24D-4C03-9377-6242AB0B9186}">
      <dsp:nvSpPr>
        <dsp:cNvPr id="0" name=""/>
        <dsp:cNvSpPr/>
      </dsp:nvSpPr>
      <dsp:spPr>
        <a:xfrm>
          <a:off x="1201287" y="1554248"/>
          <a:ext cx="1532171" cy="683272"/>
        </a:xfrm>
        <a:custGeom>
          <a:avLst/>
          <a:gdLst/>
          <a:ahLst/>
          <a:cxnLst/>
          <a:rect l="0" t="0" r="0" b="0"/>
          <a:pathLst>
            <a:path>
              <a:moveTo>
                <a:pt x="1532171" y="0"/>
              </a:moveTo>
              <a:lnTo>
                <a:pt x="1532171" y="407335"/>
              </a:lnTo>
              <a:lnTo>
                <a:pt x="0" y="407335"/>
              </a:lnTo>
              <a:lnTo>
                <a:pt x="0" y="6832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CBEC5-ABB4-469B-A9BD-745AF3C144D0}">
      <dsp:nvSpPr>
        <dsp:cNvPr id="0" name=""/>
        <dsp:cNvSpPr/>
      </dsp:nvSpPr>
      <dsp:spPr>
        <a:xfrm>
          <a:off x="1591427" y="371662"/>
          <a:ext cx="2284062" cy="118258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166876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000" kern="1200" dirty="0" smtClean="0">
              <a:solidFill>
                <a:schemeClr val="accent1"/>
              </a:solidFill>
            </a:rPr>
            <a:t>Testing</a:t>
          </a:r>
          <a:endParaRPr lang="en-IN" sz="6100" kern="1200" dirty="0">
            <a:solidFill>
              <a:schemeClr val="accent1"/>
            </a:solidFill>
          </a:endParaRPr>
        </a:p>
      </dsp:txBody>
      <dsp:txXfrm>
        <a:off x="1591427" y="371662"/>
        <a:ext cx="2284062" cy="1182586"/>
      </dsp:txXfrm>
    </dsp:sp>
    <dsp:sp modelId="{D3D08D77-1816-443C-9822-B4EF4C41D798}">
      <dsp:nvSpPr>
        <dsp:cNvPr id="0" name=""/>
        <dsp:cNvSpPr/>
      </dsp:nvSpPr>
      <dsp:spPr>
        <a:xfrm>
          <a:off x="2048240" y="1291451"/>
          <a:ext cx="2055656" cy="3941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/>
        </a:p>
      </dsp:txBody>
      <dsp:txXfrm>
        <a:off x="2048240" y="1291451"/>
        <a:ext cx="2055656" cy="394195"/>
      </dsp:txXfrm>
    </dsp:sp>
    <dsp:sp modelId="{B8A998EA-68EE-4146-9CEF-40EAAE6EE9C3}">
      <dsp:nvSpPr>
        <dsp:cNvPr id="0" name=""/>
        <dsp:cNvSpPr/>
      </dsp:nvSpPr>
      <dsp:spPr>
        <a:xfrm>
          <a:off x="59256" y="2237520"/>
          <a:ext cx="2284062" cy="118258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66876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accent1"/>
              </a:solidFill>
            </a:rPr>
            <a:t>Functional Testing</a:t>
          </a:r>
          <a:endParaRPr lang="en-IN" sz="2000" kern="1200" dirty="0">
            <a:solidFill>
              <a:schemeClr val="accent1"/>
            </a:solidFill>
          </a:endParaRPr>
        </a:p>
      </dsp:txBody>
      <dsp:txXfrm>
        <a:off x="59256" y="2237520"/>
        <a:ext cx="2284062" cy="1182586"/>
      </dsp:txXfrm>
    </dsp:sp>
    <dsp:sp modelId="{5530BF0E-ED7B-4833-95DE-222849C049E4}">
      <dsp:nvSpPr>
        <dsp:cNvPr id="0" name=""/>
        <dsp:cNvSpPr/>
      </dsp:nvSpPr>
      <dsp:spPr>
        <a:xfrm>
          <a:off x="516069" y="3157309"/>
          <a:ext cx="2055656" cy="3941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/>
        </a:p>
      </dsp:txBody>
      <dsp:txXfrm>
        <a:off x="516069" y="3157309"/>
        <a:ext cx="2055656" cy="394195"/>
      </dsp:txXfrm>
    </dsp:sp>
    <dsp:sp modelId="{4085667C-72EB-40CB-B795-1E6E436586BB}">
      <dsp:nvSpPr>
        <dsp:cNvPr id="0" name=""/>
        <dsp:cNvSpPr/>
      </dsp:nvSpPr>
      <dsp:spPr>
        <a:xfrm>
          <a:off x="3123598" y="2237520"/>
          <a:ext cx="2284062" cy="118258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66876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accent1"/>
              </a:solidFill>
            </a:rPr>
            <a:t>Non-functional Testing</a:t>
          </a:r>
          <a:endParaRPr lang="en-IN" sz="2000" kern="1200" dirty="0">
            <a:solidFill>
              <a:schemeClr val="accent1"/>
            </a:solidFill>
          </a:endParaRPr>
        </a:p>
      </dsp:txBody>
      <dsp:txXfrm>
        <a:off x="3123598" y="2237520"/>
        <a:ext cx="2284062" cy="1182586"/>
      </dsp:txXfrm>
    </dsp:sp>
    <dsp:sp modelId="{18D0EC10-AF97-4907-ABA4-5A21CFCCC95C}">
      <dsp:nvSpPr>
        <dsp:cNvPr id="0" name=""/>
        <dsp:cNvSpPr/>
      </dsp:nvSpPr>
      <dsp:spPr>
        <a:xfrm>
          <a:off x="3580411" y="3157309"/>
          <a:ext cx="2055656" cy="3941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/>
        </a:p>
      </dsp:txBody>
      <dsp:txXfrm>
        <a:off x="3580411" y="3157309"/>
        <a:ext cx="2055656" cy="3941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86EFC-6E76-4C6D-820F-81CDF8C77942}">
      <dsp:nvSpPr>
        <dsp:cNvPr id="0" name=""/>
        <dsp:cNvSpPr/>
      </dsp:nvSpPr>
      <dsp:spPr>
        <a:xfrm rot="5400000">
          <a:off x="2351526" y="250943"/>
          <a:ext cx="1544415" cy="1343641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accent1"/>
              </a:solidFill>
            </a:rPr>
            <a:t>Unit Testing</a:t>
          </a:r>
          <a:endParaRPr lang="en-IN" sz="2000" kern="1200" dirty="0">
            <a:solidFill>
              <a:schemeClr val="accent1"/>
            </a:solidFill>
          </a:endParaRPr>
        </a:p>
      </dsp:txBody>
      <dsp:txXfrm rot="-5400000">
        <a:off x="2661297" y="391227"/>
        <a:ext cx="924873" cy="1063073"/>
      </dsp:txXfrm>
    </dsp:sp>
    <dsp:sp modelId="{4A7626D5-8584-4A6F-BEE1-EF570969741A}">
      <dsp:nvSpPr>
        <dsp:cNvPr id="0" name=""/>
        <dsp:cNvSpPr/>
      </dsp:nvSpPr>
      <dsp:spPr>
        <a:xfrm>
          <a:off x="3836326" y="459439"/>
          <a:ext cx="1723567" cy="926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03D8A3-5C6D-4AE2-B48A-098B479FD715}">
      <dsp:nvSpPr>
        <dsp:cNvPr id="0" name=""/>
        <dsp:cNvSpPr/>
      </dsp:nvSpPr>
      <dsp:spPr>
        <a:xfrm rot="5400000">
          <a:off x="900393" y="250943"/>
          <a:ext cx="1544415" cy="13436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600" kern="1200"/>
        </a:p>
      </dsp:txBody>
      <dsp:txXfrm rot="-5400000">
        <a:off x="1210164" y="391227"/>
        <a:ext cx="924873" cy="1063073"/>
      </dsp:txXfrm>
    </dsp:sp>
    <dsp:sp modelId="{FACB1F90-33D5-4539-84A3-0AB035555FCB}">
      <dsp:nvSpPr>
        <dsp:cNvPr id="0" name=""/>
        <dsp:cNvSpPr/>
      </dsp:nvSpPr>
      <dsp:spPr>
        <a:xfrm rot="5400000">
          <a:off x="1623180" y="1561842"/>
          <a:ext cx="1544415" cy="1343641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accent1"/>
              </a:solidFill>
            </a:rPr>
            <a:t>Integration Testing</a:t>
          </a:r>
          <a:endParaRPr lang="en-IN" sz="1400" kern="1200" dirty="0">
            <a:solidFill>
              <a:schemeClr val="accent1"/>
            </a:solidFill>
          </a:endParaRPr>
        </a:p>
      </dsp:txBody>
      <dsp:txXfrm rot="-5400000">
        <a:off x="1932951" y="1702126"/>
        <a:ext cx="924873" cy="1063073"/>
      </dsp:txXfrm>
    </dsp:sp>
    <dsp:sp modelId="{14C548B1-4F5C-4A6E-BCA8-249919706391}">
      <dsp:nvSpPr>
        <dsp:cNvPr id="0" name=""/>
        <dsp:cNvSpPr/>
      </dsp:nvSpPr>
      <dsp:spPr>
        <a:xfrm>
          <a:off x="0" y="1770338"/>
          <a:ext cx="1667968" cy="926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5FA01-4DA6-49D8-95FD-E7E99BCD231B}">
      <dsp:nvSpPr>
        <dsp:cNvPr id="0" name=""/>
        <dsp:cNvSpPr/>
      </dsp:nvSpPr>
      <dsp:spPr>
        <a:xfrm rot="5400000">
          <a:off x="3074312" y="1561842"/>
          <a:ext cx="1544415" cy="13436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600" kern="1200"/>
        </a:p>
      </dsp:txBody>
      <dsp:txXfrm rot="-5400000">
        <a:off x="3384083" y="1702126"/>
        <a:ext cx="924873" cy="1063073"/>
      </dsp:txXfrm>
    </dsp:sp>
    <dsp:sp modelId="{DD9ED588-0D15-4EC8-B300-E70624E590E6}">
      <dsp:nvSpPr>
        <dsp:cNvPr id="0" name=""/>
        <dsp:cNvSpPr/>
      </dsp:nvSpPr>
      <dsp:spPr>
        <a:xfrm rot="5400000">
          <a:off x="2351526" y="2872741"/>
          <a:ext cx="1544415" cy="1343641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solidFill>
                <a:schemeClr val="accent1"/>
              </a:solidFill>
            </a:rPr>
            <a:t>System Testing</a:t>
          </a:r>
          <a:endParaRPr lang="en-IN" sz="1800" kern="1200" dirty="0">
            <a:solidFill>
              <a:schemeClr val="accent1"/>
            </a:solidFill>
          </a:endParaRPr>
        </a:p>
      </dsp:txBody>
      <dsp:txXfrm rot="-5400000">
        <a:off x="2661297" y="3013025"/>
        <a:ext cx="924873" cy="1063073"/>
      </dsp:txXfrm>
    </dsp:sp>
    <dsp:sp modelId="{44E50EC8-C7A1-40D1-AA7E-31AFAAD311AF}">
      <dsp:nvSpPr>
        <dsp:cNvPr id="0" name=""/>
        <dsp:cNvSpPr/>
      </dsp:nvSpPr>
      <dsp:spPr>
        <a:xfrm>
          <a:off x="3836326" y="3081237"/>
          <a:ext cx="1723567" cy="926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8191C-F4C0-4F0E-8CD8-5096B1B5B052}">
      <dsp:nvSpPr>
        <dsp:cNvPr id="0" name=""/>
        <dsp:cNvSpPr/>
      </dsp:nvSpPr>
      <dsp:spPr>
        <a:xfrm rot="5400000">
          <a:off x="900393" y="2872741"/>
          <a:ext cx="1544415" cy="13436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600" kern="1200"/>
        </a:p>
      </dsp:txBody>
      <dsp:txXfrm rot="-5400000">
        <a:off x="1210164" y="3013025"/>
        <a:ext cx="924873" cy="1063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0B49A-78D7-43AB-901D-041115C6EAB8}">
      <dsp:nvSpPr>
        <dsp:cNvPr id="0" name=""/>
        <dsp:cNvSpPr/>
      </dsp:nvSpPr>
      <dsp:spPr>
        <a:xfrm>
          <a:off x="-3570576" y="-548769"/>
          <a:ext cx="4256664" cy="4256664"/>
        </a:xfrm>
        <a:prstGeom prst="blockArc">
          <a:avLst>
            <a:gd name="adj1" fmla="val 18900000"/>
            <a:gd name="adj2" fmla="val 2700000"/>
            <a:gd name="adj3" fmla="val 50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B9F46-8F45-49A0-AD14-5A09A9A114A5}">
      <dsp:nvSpPr>
        <dsp:cNvPr id="0" name=""/>
        <dsp:cNvSpPr/>
      </dsp:nvSpPr>
      <dsp:spPr>
        <a:xfrm>
          <a:off x="441187" y="315912"/>
          <a:ext cx="5142205" cy="6318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51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accent1"/>
              </a:solidFill>
            </a:rPr>
            <a:t>Efficiency Testing</a:t>
          </a:r>
          <a:endParaRPr lang="en-IN" sz="2400" kern="1200" dirty="0">
            <a:solidFill>
              <a:schemeClr val="accent1"/>
            </a:solidFill>
          </a:endParaRPr>
        </a:p>
      </dsp:txBody>
      <dsp:txXfrm>
        <a:off x="441187" y="315912"/>
        <a:ext cx="5142205" cy="631825"/>
      </dsp:txXfrm>
    </dsp:sp>
    <dsp:sp modelId="{79FD472C-9C33-4EB6-BC09-BF5BB28EF0A4}">
      <dsp:nvSpPr>
        <dsp:cNvPr id="0" name=""/>
        <dsp:cNvSpPr/>
      </dsp:nvSpPr>
      <dsp:spPr>
        <a:xfrm>
          <a:off x="46296" y="236934"/>
          <a:ext cx="789781" cy="7897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89C87-0763-4A7F-B734-40BD173FCA23}">
      <dsp:nvSpPr>
        <dsp:cNvPr id="0" name=""/>
        <dsp:cNvSpPr/>
      </dsp:nvSpPr>
      <dsp:spPr>
        <a:xfrm>
          <a:off x="670855" y="1263650"/>
          <a:ext cx="4912537" cy="6318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51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accent1"/>
              </a:solidFill>
            </a:rPr>
            <a:t>Speed Testing</a:t>
          </a:r>
          <a:endParaRPr lang="en-IN" sz="2400" kern="1200" dirty="0">
            <a:solidFill>
              <a:schemeClr val="accent1"/>
            </a:solidFill>
          </a:endParaRPr>
        </a:p>
      </dsp:txBody>
      <dsp:txXfrm>
        <a:off x="670855" y="1263650"/>
        <a:ext cx="4912537" cy="631825"/>
      </dsp:txXfrm>
    </dsp:sp>
    <dsp:sp modelId="{796B30FD-38DD-497C-8391-3195F36AD85F}">
      <dsp:nvSpPr>
        <dsp:cNvPr id="0" name=""/>
        <dsp:cNvSpPr/>
      </dsp:nvSpPr>
      <dsp:spPr>
        <a:xfrm>
          <a:off x="275965" y="1184671"/>
          <a:ext cx="789781" cy="7897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99D01-E3AF-4352-85A4-A97C849C0B2A}">
      <dsp:nvSpPr>
        <dsp:cNvPr id="0" name=""/>
        <dsp:cNvSpPr/>
      </dsp:nvSpPr>
      <dsp:spPr>
        <a:xfrm>
          <a:off x="441187" y="2211387"/>
          <a:ext cx="5142205" cy="6318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51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accent1"/>
              </a:solidFill>
            </a:rPr>
            <a:t>Availability Testing</a:t>
          </a:r>
          <a:endParaRPr lang="en-IN" sz="2400" kern="1200" dirty="0">
            <a:solidFill>
              <a:schemeClr val="accent1"/>
            </a:solidFill>
          </a:endParaRPr>
        </a:p>
      </dsp:txBody>
      <dsp:txXfrm>
        <a:off x="441187" y="2211387"/>
        <a:ext cx="5142205" cy="631825"/>
      </dsp:txXfrm>
    </dsp:sp>
    <dsp:sp modelId="{B443D309-2BBA-4042-A13B-9CE31A4F950E}">
      <dsp:nvSpPr>
        <dsp:cNvPr id="0" name=""/>
        <dsp:cNvSpPr/>
      </dsp:nvSpPr>
      <dsp:spPr>
        <a:xfrm>
          <a:off x="46296" y="2132409"/>
          <a:ext cx="789781" cy="7897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1/12/2020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1/12/2020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201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=""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=""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=""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=""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=""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=""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=""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=""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=""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=""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=""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=""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=""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=""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=""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=""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=""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=""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=""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=""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=""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5400" y="0"/>
            <a:ext cx="5816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=""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=""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=""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9201" y="1308100"/>
            <a:ext cx="5892798" cy="55498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=""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=""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=""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=""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=""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=""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=""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=""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=""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=""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=""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=""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=""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=""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=""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=""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=""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=""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=""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=""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=""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=""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=""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=""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=""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=""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=""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=""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=""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stract-mashup.matrix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r="9762"/>
          <a:stretch/>
        </p:blipFill>
        <p:spPr>
          <a:xfrm>
            <a:off x="1617917" y="915081"/>
            <a:ext cx="4536567" cy="5027836"/>
          </a:xfrm>
        </p:spPr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=""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=""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1849737" cy="1180307"/>
            <a:chOff x="2955850" y="2902286"/>
            <a:chExt cx="1849737" cy="1180307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2442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AM</a:t>
              </a:r>
              <a:endParaRPr lang="en-US" sz="48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4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cs typeface="Calibri Light" panose="020F0302020204030204" pitchFamily="34" charset="0"/>
                </a:rPr>
                <a:t>Abstract Mash-up</a:t>
              </a:r>
              <a:endParaRPr lang="en-US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Install Virtual </a:t>
            </a:r>
            <a:r>
              <a:rPr lang="en-US" sz="4000" dirty="0" smtClean="0"/>
              <a:t>Network / Test </a:t>
            </a:r>
            <a:r>
              <a:rPr lang="en-US" sz="4000" dirty="0"/>
              <a:t>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5317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pc="0" dirty="0" smtClean="0"/>
              <a:t>Final Project</a:t>
            </a:r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7" t="15091" r="36324" b="17845"/>
          <a:stretch/>
        </p:blipFill>
        <p:spPr>
          <a:xfrm>
            <a:off x="389711" y="1747615"/>
            <a:ext cx="6001554" cy="479129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9712" y="1308100"/>
            <a:ext cx="7342621" cy="608895"/>
          </a:xfrm>
        </p:spPr>
        <p:txBody>
          <a:bodyPr/>
          <a:lstStyle/>
          <a:p>
            <a:r>
              <a:rPr lang="en-IN" spc="0" dirty="0" smtClean="0"/>
              <a:t>Installing System on </a:t>
            </a:r>
            <a:r>
              <a:rPr lang="en-IN" spc="0" dirty="0" err="1" smtClean="0"/>
              <a:t>virtualBox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711" y="53107"/>
            <a:ext cx="7342622" cy="1215566"/>
          </a:xfrm>
        </p:spPr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209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" t="3701" r="27738" b="20333"/>
          <a:stretch/>
        </p:blipFill>
        <p:spPr>
          <a:xfrm>
            <a:off x="389711" y="1790163"/>
            <a:ext cx="6307303" cy="482439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9712" y="1308100"/>
            <a:ext cx="7342621" cy="608895"/>
          </a:xfrm>
        </p:spPr>
        <p:txBody>
          <a:bodyPr/>
          <a:lstStyle/>
          <a:p>
            <a:r>
              <a:rPr lang="en-IN" spc="0" dirty="0" smtClean="0"/>
              <a:t>Example of Server </a:t>
            </a:r>
            <a:r>
              <a:rPr lang="en-IN" spc="0" dirty="0" smtClean="0"/>
              <a:t>Manager </a:t>
            </a:r>
            <a:r>
              <a:rPr lang="en-IN" spc="0" dirty="0" smtClean="0"/>
              <a:t>Dashboard on </a:t>
            </a:r>
            <a:r>
              <a:rPr lang="en-IN" spc="0" dirty="0" smtClean="0"/>
              <a:t>all servers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711" y="53107"/>
            <a:ext cx="7342622" cy="1215566"/>
          </a:xfrm>
        </p:spPr>
        <p:txBody>
          <a:bodyPr/>
          <a:lstStyle/>
          <a:p>
            <a:r>
              <a:rPr lang="en-IN" dirty="0" smtClean="0"/>
              <a:t>Server Manager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121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92" b="30844"/>
          <a:stretch/>
        </p:blipFill>
        <p:spPr>
          <a:xfrm>
            <a:off x="389711" y="1706008"/>
            <a:ext cx="6474727" cy="495107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9712" y="1308100"/>
            <a:ext cx="7342621" cy="608895"/>
          </a:xfrm>
        </p:spPr>
        <p:txBody>
          <a:bodyPr/>
          <a:lstStyle/>
          <a:p>
            <a:r>
              <a:rPr lang="en-IN" spc="0" dirty="0" smtClean="0"/>
              <a:t>Configuring Router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711" y="53107"/>
            <a:ext cx="7342622" cy="1215566"/>
          </a:xfrm>
        </p:spPr>
        <p:txBody>
          <a:bodyPr/>
          <a:lstStyle/>
          <a:p>
            <a:r>
              <a:rPr lang="en-IN" dirty="0" smtClean="0"/>
              <a:t>SVR-SO-A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1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3717" r="30632" b="21594"/>
          <a:stretch/>
        </p:blipFill>
        <p:spPr>
          <a:xfrm>
            <a:off x="389710" y="1722461"/>
            <a:ext cx="6217151" cy="492604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9712" y="1308100"/>
            <a:ext cx="7342621" cy="608895"/>
          </a:xfrm>
        </p:spPr>
        <p:txBody>
          <a:bodyPr/>
          <a:lstStyle/>
          <a:p>
            <a:r>
              <a:rPr lang="en-IN" spc="0" dirty="0" smtClean="0"/>
              <a:t>Configuring Domain Controller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711" y="53107"/>
            <a:ext cx="7342622" cy="1215566"/>
          </a:xfrm>
        </p:spPr>
        <p:txBody>
          <a:bodyPr/>
          <a:lstStyle/>
          <a:p>
            <a:r>
              <a:rPr lang="en-IN" dirty="0" smtClean="0"/>
              <a:t>SVR-DC-A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849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383" r="25273" b="24121"/>
          <a:stretch/>
        </p:blipFill>
        <p:spPr>
          <a:xfrm>
            <a:off x="389711" y="1742081"/>
            <a:ext cx="6327550" cy="481326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9712" y="1308100"/>
            <a:ext cx="7342621" cy="608895"/>
          </a:xfrm>
        </p:spPr>
        <p:txBody>
          <a:bodyPr/>
          <a:lstStyle/>
          <a:p>
            <a:r>
              <a:rPr lang="en-IN" spc="0" dirty="0" smtClean="0"/>
              <a:t>Configuring Web Server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711" y="53107"/>
            <a:ext cx="7342622" cy="1215566"/>
          </a:xfrm>
        </p:spPr>
        <p:txBody>
          <a:bodyPr/>
          <a:lstStyle/>
          <a:p>
            <a:r>
              <a:rPr lang="en-IN" dirty="0" smtClean="0"/>
              <a:t>SVR-WS-A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3900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073333125"/>
              </p:ext>
            </p:extLst>
          </p:nvPr>
        </p:nvGraphicFramePr>
        <p:xfrm>
          <a:off x="518678" y="1763888"/>
          <a:ext cx="9050325" cy="432781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16775"/>
                <a:gridCol w="3016775"/>
                <a:gridCol w="3016775"/>
              </a:tblGrid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System</a:t>
                      </a:r>
                      <a:endParaRPr lang="en-IN" sz="2000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Given Name</a:t>
                      </a:r>
                      <a:endParaRPr lang="en-IN" sz="2000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Selected IP Address</a:t>
                      </a:r>
                      <a:endParaRPr lang="en-IN" sz="2000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Router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SVR-SO-A-1913083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192.168.56.101</a:t>
                      </a:r>
                      <a:endParaRPr lang="en-IN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Domain</a:t>
                      </a:r>
                      <a:r>
                        <a:rPr lang="en-IN" baseline="0" dirty="0" smtClean="0"/>
                        <a:t> Controller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SVR-DC-A-1913083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192.168.56.102</a:t>
                      </a:r>
                    </a:p>
                    <a:p>
                      <a:pPr algn="ctr"/>
                      <a:endParaRPr lang="en-IN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Web Server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SVR-WS-A-1913083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192.168.56.103</a:t>
                      </a:r>
                    </a:p>
                    <a:p>
                      <a:pPr algn="ctr"/>
                      <a:endParaRPr lang="en-IN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Client 1 – Windows 10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Windows10-1913083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192.168.56.104</a:t>
                      </a:r>
                    </a:p>
                    <a:p>
                      <a:pPr algn="ctr"/>
                      <a:endParaRPr lang="en-IN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Client 2 – Windows 8.1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Windows8.1-1913083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192.168.56.105</a:t>
                      </a:r>
                    </a:p>
                    <a:p>
                      <a:pPr algn="ctr"/>
                      <a:endParaRPr lang="en-IN" dirty="0"/>
                    </a:p>
                  </a:txBody>
                  <a:tcPr marL="120637" marR="120637" anchor="ctr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IP </a:t>
            </a:r>
            <a:r>
              <a:rPr lang="en-IN" b="0" dirty="0" smtClean="0"/>
              <a:t>Address </a:t>
            </a:r>
            <a:endParaRPr lang="en-IN" b="0" dirty="0"/>
          </a:p>
        </p:txBody>
      </p:sp>
      <p:sp>
        <p:nvSpPr>
          <p:cNvPr id="5" name="Rectangle 4"/>
          <p:cNvSpPr/>
          <p:nvPr/>
        </p:nvSpPr>
        <p:spPr>
          <a:xfrm>
            <a:off x="10998558" y="209028"/>
            <a:ext cx="1017431" cy="550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68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t="31256" r="40696" b="22012"/>
          <a:stretch/>
        </p:blipFill>
        <p:spPr>
          <a:xfrm>
            <a:off x="346896" y="1988117"/>
            <a:ext cx="4073457" cy="455079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46897" y="1391499"/>
            <a:ext cx="7342621" cy="608895"/>
          </a:xfrm>
        </p:spPr>
        <p:txBody>
          <a:bodyPr/>
          <a:lstStyle/>
          <a:p>
            <a:r>
              <a:rPr lang="en-IN" spc="0" dirty="0" smtClean="0"/>
              <a:t>Assigning IP Address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6896" y="136506"/>
            <a:ext cx="7342622" cy="1215566"/>
          </a:xfrm>
        </p:spPr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075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871264173"/>
              </p:ext>
            </p:extLst>
          </p:nvPr>
        </p:nvGraphicFramePr>
        <p:xfrm>
          <a:off x="518678" y="1763888"/>
          <a:ext cx="9964724" cy="432781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379068"/>
                <a:gridCol w="2833353"/>
                <a:gridCol w="2498501"/>
                <a:gridCol w="2253802"/>
              </a:tblGrid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System</a:t>
                      </a:r>
                      <a:endParaRPr lang="en-IN" sz="2000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Selected IP Address</a:t>
                      </a:r>
                      <a:endParaRPr lang="en-IN" sz="2000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Default Gateway</a:t>
                      </a:r>
                      <a:endParaRPr lang="en-IN" sz="2000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DNS Server</a:t>
                      </a:r>
                      <a:endParaRPr lang="en-IN" sz="2000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Router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192.168.56.101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Domain</a:t>
                      </a:r>
                      <a:r>
                        <a:rPr lang="en-IN" baseline="0" dirty="0" smtClean="0"/>
                        <a:t> Controller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192.168.56.102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192.168.56.101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192.168.56.102</a:t>
                      </a:r>
                      <a:endParaRPr lang="en-IN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Web Server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192.168.56.103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192.168.56.101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192.168.56.102</a:t>
                      </a:r>
                      <a:endParaRPr lang="en-IN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Client 1 – Windows 10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192.168.56.104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192.168.56.101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192.168.56.102</a:t>
                      </a:r>
                      <a:endParaRPr lang="en-IN" dirty="0"/>
                    </a:p>
                  </a:txBody>
                  <a:tcPr marL="120637" marR="120637" anchor="ctr"/>
                </a:tc>
              </a:tr>
              <a:tr h="7213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Client 2 – Windows 8.1</a:t>
                      </a:r>
                      <a:endParaRPr lang="en-IN" dirty="0"/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192.168.56.105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192.168.56.101</a:t>
                      </a:r>
                    </a:p>
                  </a:txBody>
                  <a:tcPr marL="120637" marR="1206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192.168.56.102</a:t>
                      </a:r>
                      <a:endParaRPr lang="en-IN" dirty="0"/>
                    </a:p>
                  </a:txBody>
                  <a:tcPr marL="120637" marR="120637" anchor="ctr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Gateway and DNS</a:t>
            </a:r>
            <a:endParaRPr lang="en-IN" b="0" dirty="0"/>
          </a:p>
        </p:txBody>
      </p:sp>
      <p:sp>
        <p:nvSpPr>
          <p:cNvPr id="5" name="Rectangle 4"/>
          <p:cNvSpPr/>
          <p:nvPr/>
        </p:nvSpPr>
        <p:spPr>
          <a:xfrm>
            <a:off x="10998558" y="209028"/>
            <a:ext cx="1017431" cy="550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11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=""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Inbound/Outbound </a:t>
            </a:r>
            <a:r>
              <a:rPr lang="en-US" b="0" dirty="0" smtClean="0"/>
              <a:t>Rules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=""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8331407" cy="608895"/>
          </a:xfrm>
        </p:spPr>
        <p:txBody>
          <a:bodyPr/>
          <a:lstStyle/>
          <a:p>
            <a:r>
              <a:rPr lang="en-US" spc="0" dirty="0" smtClean="0"/>
              <a:t>Setting Inbound and Outbound rules in all systems to allow these systems to connect with each other in case of firewall or security reasons</a:t>
            </a:r>
            <a:endParaRPr lang="en-US" spc="0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=""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579291523"/>
              </p:ext>
            </p:extLst>
          </p:nvPr>
        </p:nvGraphicFramePr>
        <p:xfrm>
          <a:off x="609600" y="2228535"/>
          <a:ext cx="6512817" cy="418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=""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=""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="" xmlns:a16="http://schemas.microsoft.com/office/drawing/2014/main" val="1235871454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sz="20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Systems</a:t>
                      </a:r>
                      <a:endParaRPr lang="en-IN" sz="20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Inbound Rules</a:t>
                      </a:r>
                      <a:endParaRPr lang="en-IN" sz="20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Outbound Rules</a:t>
                      </a:r>
                      <a:endParaRPr lang="en-IN" sz="20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Router</a:t>
                      </a:r>
                      <a:endParaRPr lang="en-IN" dirty="0"/>
                    </a:p>
                  </a:txBody>
                  <a:tcPr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Domain</a:t>
                      </a:r>
                      <a:r>
                        <a:rPr lang="en-IN" baseline="0" dirty="0" smtClean="0"/>
                        <a:t> Controller</a:t>
                      </a:r>
                      <a:endParaRPr lang="en-IN" dirty="0"/>
                    </a:p>
                  </a:txBody>
                  <a:tcPr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Web Server</a:t>
                      </a:r>
                      <a:endParaRPr lang="en-IN" dirty="0"/>
                    </a:p>
                  </a:txBody>
                  <a:tcPr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Client 1 – Windows 10</a:t>
                      </a:r>
                      <a:endParaRPr lang="en-IN" dirty="0"/>
                    </a:p>
                  </a:txBody>
                  <a:tcPr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488127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Client 2 – Windows 8.1</a:t>
                      </a:r>
                      <a:endParaRPr lang="en-IN" dirty="0"/>
                    </a:p>
                  </a:txBody>
                  <a:tcPr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98558" y="209028"/>
            <a:ext cx="1017431" cy="550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23" y="3090847"/>
            <a:ext cx="373570" cy="373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23" y="3771519"/>
            <a:ext cx="373570" cy="373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23" y="4464033"/>
            <a:ext cx="373570" cy="3735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23" y="5167368"/>
            <a:ext cx="373570" cy="373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23" y="5870704"/>
            <a:ext cx="373570" cy="3735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8" y="3091884"/>
            <a:ext cx="373570" cy="373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8" y="3776922"/>
            <a:ext cx="373570" cy="373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8" y="4469436"/>
            <a:ext cx="373570" cy="3735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8" y="5161950"/>
            <a:ext cx="373570" cy="3735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8" y="5870704"/>
            <a:ext cx="373570" cy="3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" t="2815" r="16967" b="48017"/>
          <a:stretch/>
        </p:blipFill>
        <p:spPr>
          <a:xfrm>
            <a:off x="531377" y="2092146"/>
            <a:ext cx="9057758" cy="426420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1378" y="1555541"/>
            <a:ext cx="7342621" cy="608895"/>
          </a:xfrm>
        </p:spPr>
        <p:txBody>
          <a:bodyPr/>
          <a:lstStyle/>
          <a:p>
            <a:r>
              <a:rPr lang="en-IN" spc="0" dirty="0" smtClean="0"/>
              <a:t>Inbound Rules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342568"/>
            <a:ext cx="7342622" cy="1215566"/>
          </a:xfrm>
        </p:spPr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941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="" xmlns:a16="http://schemas.microsoft.com/office/drawing/2014/main" id="{257F6BCE-75BB-4ECD-BEA5-21C36A9CC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r="9762"/>
          <a:stretch/>
        </p:blipFill>
        <p:spPr>
          <a:xfrm>
            <a:off x="1617917" y="915081"/>
            <a:ext cx="4536567" cy="5027836"/>
          </a:xfrm>
          <a:prstGeom prst="rect">
            <a:avLst/>
          </a:prstGeom>
        </p:spPr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=""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=""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55850" y="2855631"/>
            <a:ext cx="1849737" cy="1180307"/>
            <a:chOff x="2955850" y="2902286"/>
            <a:chExt cx="1849737" cy="1180307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2442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latin typeface="Arial Black" panose="020B0A04020102020204" pitchFamily="34" charset="0"/>
                </a:rPr>
                <a:t>AM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55850" y="3713261"/>
              <a:ext cx="184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Calibri Light" panose="020F0302020204030204" pitchFamily="34" charset="0"/>
                </a:rPr>
                <a:t>Abstract Mash-up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Presented </a:t>
            </a:r>
            <a:r>
              <a:rPr lang="en-US" b="0" dirty="0" smtClean="0"/>
              <a:t>by</a:t>
            </a:r>
            <a:r>
              <a:rPr lang="en-US" dirty="0" smtClean="0"/>
              <a:t>:</a:t>
            </a:r>
            <a:endParaRPr lang="en-US" b="0" dirty="0">
              <a:latin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7674" y="3851272"/>
            <a:ext cx="4911633" cy="1475413"/>
          </a:xfrm>
        </p:spPr>
        <p:txBody>
          <a:bodyPr>
            <a:noAutofit/>
          </a:bodyPr>
          <a:lstStyle/>
          <a:p>
            <a:r>
              <a:rPr lang="en-US" sz="1800" spc="0" dirty="0" smtClean="0"/>
              <a:t>Trisha Solanki</a:t>
            </a:r>
          </a:p>
          <a:p>
            <a:r>
              <a:rPr lang="en-US" sz="1800" spc="0" dirty="0" smtClean="0"/>
              <a:t>Priyanshu Patel</a:t>
            </a:r>
          </a:p>
          <a:p>
            <a:r>
              <a:rPr lang="en-US" sz="1800" spc="0" dirty="0" smtClean="0"/>
              <a:t>Mandeep Singh</a:t>
            </a:r>
          </a:p>
          <a:p>
            <a:r>
              <a:rPr lang="en-US" sz="1800" spc="0" dirty="0" smtClean="0"/>
              <a:t>Deepika Kandol</a:t>
            </a:r>
            <a:endParaRPr lang="en-US" sz="1800" spc="0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1378" y="1555541"/>
            <a:ext cx="7342621" cy="608895"/>
          </a:xfrm>
        </p:spPr>
        <p:txBody>
          <a:bodyPr/>
          <a:lstStyle/>
          <a:p>
            <a:r>
              <a:rPr lang="en-IN" spc="0" dirty="0" smtClean="0"/>
              <a:t>Outbound Rules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342568"/>
            <a:ext cx="7342622" cy="1215566"/>
          </a:xfrm>
        </p:spPr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t="2038" r="18149" b="47693"/>
          <a:stretch/>
        </p:blipFill>
        <p:spPr>
          <a:xfrm>
            <a:off x="531377" y="2073595"/>
            <a:ext cx="8986110" cy="4328004"/>
          </a:xfrm>
        </p:spPr>
      </p:pic>
    </p:spTree>
    <p:extLst>
      <p:ext uri="{BB962C8B-B14F-4D97-AF65-F5344CB8AC3E}">
        <p14:creationId xmlns:p14="http://schemas.microsoft.com/office/powerpoint/2010/main" val="3508405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9383" r="32390" b="36176"/>
          <a:stretch/>
        </p:blipFill>
        <p:spPr>
          <a:xfrm>
            <a:off x="441226" y="2253119"/>
            <a:ext cx="6290878" cy="428155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1227" y="1816502"/>
            <a:ext cx="7342621" cy="608895"/>
          </a:xfrm>
        </p:spPr>
        <p:txBody>
          <a:bodyPr/>
          <a:lstStyle/>
          <a:p>
            <a:r>
              <a:rPr lang="en-IN" spc="0" dirty="0" smtClean="0"/>
              <a:t>Host a given website on Web Server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226" y="561509"/>
            <a:ext cx="7342622" cy="1215566"/>
          </a:xfrm>
        </p:spPr>
        <p:txBody>
          <a:bodyPr/>
          <a:lstStyle/>
          <a:p>
            <a:r>
              <a:rPr lang="en-IN" dirty="0" smtClean="0"/>
              <a:t>Hosting </a:t>
            </a:r>
            <a:r>
              <a:rPr lang="en-IN" b="0" dirty="0" smtClean="0"/>
              <a:t>Website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782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t="14455" r="23026" b="28695"/>
          <a:stretch/>
        </p:blipFill>
        <p:spPr>
          <a:xfrm>
            <a:off x="441226" y="2292438"/>
            <a:ext cx="6461850" cy="430031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1227" y="1816502"/>
            <a:ext cx="7342621" cy="608895"/>
          </a:xfrm>
        </p:spPr>
        <p:txBody>
          <a:bodyPr/>
          <a:lstStyle/>
          <a:p>
            <a:r>
              <a:rPr lang="en-IN" spc="0" dirty="0"/>
              <a:t>Domain name : </a:t>
            </a:r>
            <a:r>
              <a:rPr lang="en-IN" spc="0" dirty="0">
                <a:hlinkClick r:id="rId3"/>
              </a:rPr>
              <a:t>abstract-mashup.matrix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226" y="561509"/>
            <a:ext cx="7342622" cy="1215566"/>
          </a:xfrm>
        </p:spPr>
        <p:txBody>
          <a:bodyPr/>
          <a:lstStyle/>
          <a:p>
            <a:r>
              <a:rPr lang="en-IN" dirty="0" smtClean="0"/>
              <a:t>Adding </a:t>
            </a:r>
            <a:r>
              <a:rPr lang="en-IN" b="0" dirty="0" smtClean="0"/>
              <a:t>Domain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259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" t="8436" r="14380" b="18047"/>
          <a:stretch/>
        </p:blipFill>
        <p:spPr>
          <a:xfrm>
            <a:off x="441226" y="2253803"/>
            <a:ext cx="6178515" cy="43320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1227" y="1816502"/>
            <a:ext cx="7342621" cy="608895"/>
          </a:xfrm>
        </p:spPr>
        <p:txBody>
          <a:bodyPr/>
          <a:lstStyle/>
          <a:p>
            <a:r>
              <a:rPr lang="en-IN" spc="0" dirty="0" smtClean="0"/>
              <a:t>After adding domain it should look like this :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226" y="561509"/>
            <a:ext cx="7342622" cy="1215566"/>
          </a:xfrm>
        </p:spPr>
        <p:txBody>
          <a:bodyPr/>
          <a:lstStyle/>
          <a:p>
            <a:r>
              <a:rPr lang="en-IN" dirty="0" smtClean="0"/>
              <a:t>Live </a:t>
            </a:r>
            <a:r>
              <a:rPr lang="en-IN" b="0" dirty="0" smtClean="0"/>
              <a:t>Website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0400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8027" r="16935" b="20326"/>
          <a:stretch/>
        </p:blipFill>
        <p:spPr>
          <a:xfrm>
            <a:off x="441226" y="2259115"/>
            <a:ext cx="6152757" cy="438702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1227" y="1816502"/>
            <a:ext cx="7342621" cy="608895"/>
          </a:xfrm>
        </p:spPr>
        <p:txBody>
          <a:bodyPr/>
          <a:lstStyle/>
          <a:p>
            <a:r>
              <a:rPr lang="en-IN" spc="0" dirty="0" smtClean="0"/>
              <a:t>After adding all the given pages to website it looks like this :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226" y="561509"/>
            <a:ext cx="7342622" cy="1215566"/>
          </a:xfrm>
        </p:spPr>
        <p:txBody>
          <a:bodyPr/>
          <a:lstStyle/>
          <a:p>
            <a:r>
              <a:rPr lang="en-IN" dirty="0" smtClean="0"/>
              <a:t>Adding </a:t>
            </a:r>
            <a:r>
              <a:rPr lang="en-IN" b="0" dirty="0" smtClean="0"/>
              <a:t>Pages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3149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1814" y="1764987"/>
            <a:ext cx="7342621" cy="608895"/>
          </a:xfrm>
        </p:spPr>
        <p:txBody>
          <a:bodyPr/>
          <a:lstStyle/>
          <a:p>
            <a:r>
              <a:rPr lang="en-IN" spc="0" dirty="0" smtClean="0"/>
              <a:t>Types of testing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3" y="509994"/>
            <a:ext cx="7342622" cy="1215566"/>
          </a:xfrm>
        </p:spPr>
        <p:txBody>
          <a:bodyPr/>
          <a:lstStyle/>
          <a:p>
            <a:r>
              <a:rPr lang="en-IN" dirty="0" smtClean="0"/>
              <a:t>Testing </a:t>
            </a:r>
            <a:r>
              <a:rPr lang="en-IN" b="0" dirty="0" smtClean="0"/>
              <a:t>website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25</a:t>
            </a:fld>
            <a:endParaRPr lang="en-US" noProof="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69423169"/>
              </p:ext>
            </p:extLst>
          </p:nvPr>
        </p:nvGraphicFramePr>
        <p:xfrm>
          <a:off x="531813" y="2433183"/>
          <a:ext cx="5695324" cy="3923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299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531348"/>
              </p:ext>
            </p:extLst>
          </p:nvPr>
        </p:nvGraphicFramePr>
        <p:xfrm>
          <a:off x="-176526" y="2254149"/>
          <a:ext cx="5559894" cy="4467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1814" y="1764987"/>
            <a:ext cx="7342621" cy="608895"/>
          </a:xfrm>
        </p:spPr>
        <p:txBody>
          <a:bodyPr/>
          <a:lstStyle/>
          <a:p>
            <a:r>
              <a:rPr lang="en-IN" spc="0" dirty="0" smtClean="0"/>
              <a:t>Levels of testing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3" y="509994"/>
            <a:ext cx="7342622" cy="1215566"/>
          </a:xfrm>
        </p:spPr>
        <p:txBody>
          <a:bodyPr/>
          <a:lstStyle/>
          <a:p>
            <a:r>
              <a:rPr lang="en-IN" dirty="0" smtClean="0"/>
              <a:t>Functional </a:t>
            </a:r>
            <a:r>
              <a:rPr lang="en-IN" b="0" dirty="0" smtClean="0"/>
              <a:t>Testing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1339402" y="2902471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1.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0906" y="4256979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2.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9402" y="554049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3.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071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3" y="870603"/>
            <a:ext cx="7342622" cy="1215566"/>
          </a:xfrm>
        </p:spPr>
        <p:txBody>
          <a:bodyPr/>
          <a:lstStyle/>
          <a:p>
            <a:r>
              <a:rPr lang="en-IN" dirty="0" smtClean="0"/>
              <a:t>Non-functional </a:t>
            </a:r>
            <a:r>
              <a:rPr lang="en-IN" b="0" dirty="0"/>
              <a:t>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27</a:t>
            </a:fld>
            <a:endParaRPr lang="en-US" noProof="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683296"/>
              </p:ext>
            </p:extLst>
          </p:nvPr>
        </p:nvGraphicFramePr>
        <p:xfrm>
          <a:off x="531813" y="2849496"/>
          <a:ext cx="5624288" cy="315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065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8" y="2099256"/>
            <a:ext cx="7613039" cy="442677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1379" y="1661956"/>
            <a:ext cx="7342621" cy="608895"/>
          </a:xfrm>
        </p:spPr>
        <p:txBody>
          <a:bodyPr/>
          <a:lstStyle/>
          <a:p>
            <a:r>
              <a:rPr lang="en-IN" spc="0" dirty="0" smtClean="0"/>
              <a:t>A testing tool to manage and run test cases</a:t>
            </a:r>
            <a:endParaRPr lang="en-IN" spc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406963"/>
            <a:ext cx="7342622" cy="1215566"/>
          </a:xfrm>
        </p:spPr>
        <p:txBody>
          <a:bodyPr/>
          <a:lstStyle/>
          <a:p>
            <a:r>
              <a:rPr lang="en-IN" dirty="0" smtClean="0"/>
              <a:t>Test </a:t>
            </a:r>
            <a:r>
              <a:rPr lang="en-IN" b="0" dirty="0" smtClean="0"/>
              <a:t>Monitor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365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9248" r="13042" b="12699"/>
          <a:stretch/>
        </p:blipFill>
        <p:spPr>
          <a:xfrm>
            <a:off x="531378" y="1867437"/>
            <a:ext cx="8500056" cy="485403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651871"/>
            <a:ext cx="7342622" cy="1215566"/>
          </a:xfrm>
        </p:spPr>
        <p:txBody>
          <a:bodyPr/>
          <a:lstStyle/>
          <a:p>
            <a:r>
              <a:rPr lang="en-IN" dirty="0" smtClean="0"/>
              <a:t>Adding </a:t>
            </a:r>
            <a:r>
              <a:rPr lang="en-IN" b="0" dirty="0" smtClean="0"/>
              <a:t>Project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357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=""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r="30357"/>
          <a:stretch/>
        </p:blipFill>
        <p:spPr>
          <a:xfrm>
            <a:off x="6490952" y="1308100"/>
            <a:ext cx="5701048" cy="5552505"/>
          </a:xfr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pc="0" dirty="0" smtClean="0"/>
              <a:t>Purpose</a:t>
            </a:r>
            <a:endParaRPr lang="en-US" spc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5931840" cy="2958275"/>
          </a:xfrm>
        </p:spPr>
        <p:txBody>
          <a:bodyPr>
            <a:noAutofit/>
          </a:bodyPr>
          <a:lstStyle/>
          <a:p>
            <a:pPr lvl="0"/>
            <a:r>
              <a:rPr lang="en-IN" sz="1800" dirty="0"/>
              <a:t>C</a:t>
            </a:r>
            <a:r>
              <a:rPr lang="en-IN" sz="1800" dirty="0" smtClean="0"/>
              <a:t>reate </a:t>
            </a:r>
            <a:r>
              <a:rPr lang="en-IN" sz="1800" dirty="0"/>
              <a:t>a network environment </a:t>
            </a:r>
            <a:r>
              <a:rPr lang="en-IN" sz="1800" dirty="0" smtClean="0"/>
              <a:t>of 5 systems on VirtualBox.</a:t>
            </a:r>
            <a:endParaRPr lang="en-US" sz="1800" dirty="0"/>
          </a:p>
          <a:p>
            <a:pPr lvl="0"/>
            <a:r>
              <a:rPr lang="en-US" sz="1800" dirty="0" smtClean="0"/>
              <a:t>The environment consists of 3 servers and 2 clients.</a:t>
            </a:r>
          </a:p>
          <a:p>
            <a:pPr lvl="0"/>
            <a:r>
              <a:rPr lang="en-US" sz="1800" dirty="0" smtClean="0"/>
              <a:t>3 Servers: Router, Domain Controller, and Web server</a:t>
            </a:r>
          </a:p>
          <a:p>
            <a:pPr lvl="0"/>
            <a:r>
              <a:rPr lang="en-US" sz="1800" dirty="0" smtClean="0"/>
              <a:t>2 Clients: Windows 10 and Windows 8.1</a:t>
            </a:r>
          </a:p>
          <a:p>
            <a:pPr lvl="0"/>
            <a:r>
              <a:rPr lang="en-US" sz="1800" dirty="0" smtClean="0"/>
              <a:t>Host a web application on web server and access it from client machines</a:t>
            </a:r>
          </a:p>
          <a:p>
            <a:pPr lvl="0"/>
            <a:r>
              <a:rPr lang="en-US" sz="1800" dirty="0" smtClean="0"/>
              <a:t>Test the connectivity of the network and test the web application</a:t>
            </a:r>
            <a:endParaRPr lang="en-US" sz="1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CB6C299F-A8F8-4E86-BBAF-F766D386FC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899974" y="-6"/>
            <a:ext cx="2990088" cy="2779782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088" h="2779782">
                <a:moveTo>
                  <a:pt x="2340864" y="0"/>
                </a:moveTo>
                <a:lnTo>
                  <a:pt x="2990088" y="0"/>
                </a:lnTo>
                <a:lnTo>
                  <a:pt x="676656" y="2779782"/>
                </a:lnTo>
                <a:lnTo>
                  <a:pt x="0" y="2770638"/>
                </a:lnTo>
                <a:lnTo>
                  <a:pt x="234086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C0493726-9E6C-4353-AD4B-53B80284EC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099300" y="-15863"/>
            <a:ext cx="5092700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2590ADEE-BBC0-4161-A1BF-CFFA4BC69A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74068" y="3235014"/>
            <a:ext cx="3045666" cy="3665240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  <a:gd name="connsiteX0" fmla="*/ 2997578 w 2997578"/>
              <a:gd name="connsiteY0" fmla="*/ 0 h 3552397"/>
              <a:gd name="connsiteX1" fmla="*/ 2990088 w 2997578"/>
              <a:gd name="connsiteY1" fmla="*/ 781759 h 3552397"/>
              <a:gd name="connsiteX2" fmla="*/ 2100586 w 2997578"/>
              <a:gd name="connsiteY2" fmla="*/ 1861618 h 3552397"/>
              <a:gd name="connsiteX3" fmla="*/ 0 w 2997578"/>
              <a:gd name="connsiteY3" fmla="*/ 3552397 h 3552397"/>
              <a:gd name="connsiteX4" fmla="*/ 2997578 w 2997578"/>
              <a:gd name="connsiteY4" fmla="*/ 0 h 3552397"/>
              <a:gd name="connsiteX0" fmla="*/ 1573648 w 1573648"/>
              <a:gd name="connsiteY0" fmla="*/ 0 h 1865401"/>
              <a:gd name="connsiteX1" fmla="*/ 1566158 w 1573648"/>
              <a:gd name="connsiteY1" fmla="*/ 781759 h 1865401"/>
              <a:gd name="connsiteX2" fmla="*/ 676656 w 1573648"/>
              <a:gd name="connsiteY2" fmla="*/ 1861618 h 1865401"/>
              <a:gd name="connsiteX3" fmla="*/ 0 w 1573648"/>
              <a:gd name="connsiteY3" fmla="*/ 1865401 h 1865401"/>
              <a:gd name="connsiteX4" fmla="*/ 1573648 w 1573648"/>
              <a:gd name="connsiteY4" fmla="*/ 0 h 186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48" h="1865401">
                <a:moveTo>
                  <a:pt x="1573648" y="0"/>
                </a:moveTo>
                <a:cubicBezTo>
                  <a:pt x="1571151" y="260586"/>
                  <a:pt x="1568655" y="521173"/>
                  <a:pt x="1566158" y="781759"/>
                </a:cubicBezTo>
                <a:lnTo>
                  <a:pt x="676656" y="1861618"/>
                </a:lnTo>
                <a:lnTo>
                  <a:pt x="0" y="1865401"/>
                </a:lnTo>
                <a:lnTo>
                  <a:pt x="157364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="" xmlns:a16="http://schemas.microsoft.com/office/drawing/2014/main" id="{8ADC8153-1F7D-47D6-B96D-45A86AC07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449" r="15540"/>
          <a:stretch/>
        </p:blipFill>
        <p:spPr>
          <a:xfrm>
            <a:off x="531378" y="1867437"/>
            <a:ext cx="6336405" cy="468661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651871"/>
            <a:ext cx="7342622" cy="1215566"/>
          </a:xfrm>
        </p:spPr>
        <p:txBody>
          <a:bodyPr/>
          <a:lstStyle/>
          <a:p>
            <a:r>
              <a:rPr lang="en-IN" dirty="0" smtClean="0"/>
              <a:t>Adding </a:t>
            </a:r>
            <a:r>
              <a:rPr lang="en-IN" b="0" dirty="0" smtClean="0"/>
              <a:t>Requirements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70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r="15703" b="40951"/>
          <a:stretch/>
        </p:blipFill>
        <p:spPr>
          <a:xfrm>
            <a:off x="531378" y="1867437"/>
            <a:ext cx="10034843" cy="448891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651871"/>
            <a:ext cx="7342622" cy="1215566"/>
          </a:xfrm>
        </p:spPr>
        <p:txBody>
          <a:bodyPr/>
          <a:lstStyle/>
          <a:p>
            <a:r>
              <a:rPr lang="en-IN" dirty="0" smtClean="0"/>
              <a:t>Adding </a:t>
            </a:r>
            <a:r>
              <a:rPr lang="en-IN" b="0" dirty="0" smtClean="0"/>
              <a:t>Test Suits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0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1" r="15084" b="4174"/>
          <a:stretch/>
        </p:blipFill>
        <p:spPr>
          <a:xfrm>
            <a:off x="531378" y="1867437"/>
            <a:ext cx="6629276" cy="479259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651871"/>
            <a:ext cx="7342622" cy="1215566"/>
          </a:xfrm>
        </p:spPr>
        <p:txBody>
          <a:bodyPr/>
          <a:lstStyle/>
          <a:p>
            <a:r>
              <a:rPr lang="en-IN" dirty="0" smtClean="0"/>
              <a:t>Adding </a:t>
            </a:r>
            <a:r>
              <a:rPr lang="en-IN" b="0" dirty="0" smtClean="0"/>
              <a:t>Test Cases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8267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1" t="2896" r="583" b="15811"/>
          <a:stretch/>
        </p:blipFill>
        <p:spPr>
          <a:xfrm>
            <a:off x="531378" y="1867437"/>
            <a:ext cx="5663044" cy="485403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651871"/>
            <a:ext cx="7342622" cy="1215566"/>
          </a:xfrm>
        </p:spPr>
        <p:txBody>
          <a:bodyPr/>
          <a:lstStyle/>
          <a:p>
            <a:r>
              <a:rPr lang="en-IN" dirty="0" smtClean="0"/>
              <a:t>Positive </a:t>
            </a:r>
            <a:r>
              <a:rPr lang="en-IN" b="0" dirty="0" smtClean="0"/>
              <a:t>Test Cases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874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6" t="3762" r="772" b="9315"/>
          <a:stretch/>
        </p:blipFill>
        <p:spPr>
          <a:xfrm>
            <a:off x="531378" y="1867437"/>
            <a:ext cx="4839112" cy="479777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651871"/>
            <a:ext cx="7342622" cy="1215566"/>
          </a:xfrm>
        </p:spPr>
        <p:txBody>
          <a:bodyPr/>
          <a:lstStyle/>
          <a:p>
            <a:r>
              <a:rPr lang="en-IN" dirty="0" smtClean="0"/>
              <a:t>Negative </a:t>
            </a:r>
            <a:r>
              <a:rPr lang="en-IN" b="0" dirty="0" smtClean="0"/>
              <a:t>Test Case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995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31" b="15541"/>
          <a:stretch/>
        </p:blipFill>
        <p:spPr>
          <a:xfrm>
            <a:off x="531378" y="1867437"/>
            <a:ext cx="7788374" cy="467305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8" y="0"/>
            <a:ext cx="7342622" cy="1215566"/>
          </a:xfrm>
        </p:spPr>
        <p:txBody>
          <a:bodyPr/>
          <a:lstStyle/>
          <a:p>
            <a:r>
              <a:rPr lang="en-IN" dirty="0" smtClean="0"/>
              <a:t>Test </a:t>
            </a:r>
            <a:r>
              <a:rPr lang="en-IN" b="0" dirty="0" smtClean="0"/>
              <a:t>Suits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1378" y="1417258"/>
            <a:ext cx="7342621" cy="608895"/>
          </a:xfrm>
        </p:spPr>
        <p:txBody>
          <a:bodyPr/>
          <a:lstStyle/>
          <a:p>
            <a:r>
              <a:rPr lang="en-IN" spc="0" dirty="0" smtClean="0"/>
              <a:t>Test suits after adding test cases to the test suits</a:t>
            </a:r>
            <a:endParaRPr lang="en-IN" spc="0" dirty="0"/>
          </a:p>
        </p:txBody>
      </p:sp>
    </p:spTree>
    <p:extLst>
      <p:ext uri="{BB962C8B-B14F-4D97-AF65-F5344CB8AC3E}">
        <p14:creationId xmlns:p14="http://schemas.microsoft.com/office/powerpoint/2010/main" val="1293413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9" b="5455"/>
          <a:stretch/>
        </p:blipFill>
        <p:spPr>
          <a:xfrm>
            <a:off x="531378" y="1882674"/>
            <a:ext cx="7342621" cy="4890154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377" y="703386"/>
            <a:ext cx="7342622" cy="1215566"/>
          </a:xfrm>
        </p:spPr>
        <p:txBody>
          <a:bodyPr/>
          <a:lstStyle/>
          <a:p>
            <a:r>
              <a:rPr lang="en-IN" dirty="0" smtClean="0"/>
              <a:t>Attaching </a:t>
            </a:r>
            <a:r>
              <a:rPr lang="en-IN" b="0" dirty="0" smtClean="0"/>
              <a:t>requirements</a:t>
            </a:r>
            <a:endParaRPr lang="en-IN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955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825" y="1114906"/>
            <a:ext cx="4386471" cy="1327031"/>
          </a:xfrm>
        </p:spPr>
        <p:txBody>
          <a:bodyPr/>
          <a:lstStyle/>
          <a:p>
            <a:r>
              <a:rPr lang="en-IN" dirty="0" smtClean="0"/>
              <a:t>Adding </a:t>
            </a:r>
            <a:r>
              <a:rPr lang="en-IN" b="0" dirty="0" smtClean="0"/>
              <a:t>Milestones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5789"/>
          <a:stretch/>
        </p:blipFill>
        <p:spPr>
          <a:xfrm>
            <a:off x="5208106" y="1778422"/>
            <a:ext cx="6626086" cy="4834493"/>
          </a:xfrm>
        </p:spPr>
      </p:pic>
    </p:spTree>
    <p:extLst>
      <p:ext uri="{BB962C8B-B14F-4D97-AF65-F5344CB8AC3E}">
        <p14:creationId xmlns:p14="http://schemas.microsoft.com/office/powerpoint/2010/main" val="101470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609" y="1778421"/>
            <a:ext cx="3085890" cy="1327031"/>
          </a:xfrm>
        </p:spPr>
        <p:txBody>
          <a:bodyPr/>
          <a:lstStyle/>
          <a:p>
            <a:r>
              <a:rPr lang="en-IN" dirty="0" smtClean="0"/>
              <a:t>Adding </a:t>
            </a:r>
            <a:br>
              <a:rPr lang="en-IN" dirty="0" smtClean="0"/>
            </a:br>
            <a:r>
              <a:rPr lang="en-IN" b="0" dirty="0" smtClean="0"/>
              <a:t>Test Runs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1" r="14360" b="20378"/>
          <a:stretch/>
        </p:blipFill>
        <p:spPr>
          <a:xfrm>
            <a:off x="3645919" y="1778421"/>
            <a:ext cx="8225269" cy="4725599"/>
          </a:xfrm>
        </p:spPr>
      </p:pic>
    </p:spTree>
    <p:extLst>
      <p:ext uri="{BB962C8B-B14F-4D97-AF65-F5344CB8AC3E}">
        <p14:creationId xmlns:p14="http://schemas.microsoft.com/office/powerpoint/2010/main" val="2276200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885" y="1367306"/>
            <a:ext cx="3085890" cy="1327031"/>
          </a:xfrm>
        </p:spPr>
        <p:txBody>
          <a:bodyPr/>
          <a:lstStyle/>
          <a:p>
            <a:r>
              <a:rPr lang="en-IN" dirty="0" smtClean="0"/>
              <a:t>Tracking</a:t>
            </a:r>
            <a:br>
              <a:rPr lang="en-IN" dirty="0" smtClean="0"/>
            </a:br>
            <a:r>
              <a:rPr lang="en-IN" b="0" dirty="0" smtClean="0"/>
              <a:t>Test Runs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r="14825" b="5728"/>
          <a:stretch/>
        </p:blipFill>
        <p:spPr>
          <a:xfrm>
            <a:off x="4185633" y="1367306"/>
            <a:ext cx="7675809" cy="5226678"/>
          </a:xfrm>
        </p:spPr>
      </p:pic>
    </p:spTree>
    <p:extLst>
      <p:ext uri="{BB962C8B-B14F-4D97-AF65-F5344CB8AC3E}">
        <p14:creationId xmlns:p14="http://schemas.microsoft.com/office/powerpoint/2010/main" val="421016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=""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</a:t>
            </a:r>
            <a:r>
              <a:rPr lang="en-US" b="0" dirty="0" smtClean="0"/>
              <a:t>Convention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pc="0" dirty="0" smtClean="0"/>
              <a:t>Format</a:t>
            </a:r>
            <a:endParaRPr lang="en-US" spc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=""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 smtClean="0"/>
              <a:t>Router : SVR-SO-A-1913083</a:t>
            </a:r>
          </a:p>
          <a:p>
            <a:pPr lvl="0">
              <a:lnSpc>
                <a:spcPct val="150000"/>
              </a:lnSpc>
            </a:pPr>
            <a:r>
              <a:rPr lang="en-US" sz="2000" dirty="0" smtClean="0"/>
              <a:t>Domain Controller : SVR-DC-A-1913083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Web Server </a:t>
            </a:r>
            <a:r>
              <a:rPr lang="en-US" sz="2000" dirty="0"/>
              <a:t>: </a:t>
            </a:r>
            <a:r>
              <a:rPr lang="en-US" sz="2000" dirty="0" smtClean="0"/>
              <a:t>SVR-WS-A-1913083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Client 1 : Windows10-1913083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Client 2 : Windows8.1-1913083</a:t>
            </a:r>
            <a:endParaRPr lang="en-US" sz="2000" dirty="0"/>
          </a:p>
          <a:p>
            <a:pPr lvl="0"/>
            <a:endParaRPr lang="en-US" dirty="0"/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=""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C40354CD-70D8-4FF4-B031-A8C9101B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899974" y="-6"/>
            <a:ext cx="2990088" cy="2779782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088" h="2779782">
                <a:moveTo>
                  <a:pt x="2340864" y="0"/>
                </a:moveTo>
                <a:lnTo>
                  <a:pt x="2990088" y="0"/>
                </a:lnTo>
                <a:lnTo>
                  <a:pt x="676656" y="2779782"/>
                </a:lnTo>
                <a:lnTo>
                  <a:pt x="0" y="2770638"/>
                </a:lnTo>
                <a:lnTo>
                  <a:pt x="234086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779B230B-CEC1-48AC-A953-C3C3D6A0AA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824" y="1699655"/>
            <a:ext cx="3085890" cy="1327031"/>
          </a:xfrm>
        </p:spPr>
        <p:txBody>
          <a:bodyPr/>
          <a:lstStyle/>
          <a:p>
            <a:r>
              <a:rPr lang="en-IN" dirty="0" smtClean="0"/>
              <a:t>Reporting</a:t>
            </a:r>
            <a:br>
              <a:rPr lang="en-IN" dirty="0" smtClean="0"/>
            </a:br>
            <a:r>
              <a:rPr lang="en-IN" b="0" dirty="0" smtClean="0"/>
              <a:t>Issues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15940" b="17558"/>
          <a:stretch/>
        </p:blipFill>
        <p:spPr>
          <a:xfrm>
            <a:off x="3948775" y="1699655"/>
            <a:ext cx="7924582" cy="4791297"/>
          </a:xfrm>
        </p:spPr>
      </p:pic>
    </p:spTree>
    <p:extLst>
      <p:ext uri="{BB962C8B-B14F-4D97-AF65-F5344CB8AC3E}">
        <p14:creationId xmlns:p14="http://schemas.microsoft.com/office/powerpoint/2010/main" val="1562101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10143"/>
            <a:ext cx="4051807" cy="1327031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Test Requirements</a:t>
            </a:r>
            <a:br>
              <a:rPr lang="en-IN" dirty="0" smtClean="0"/>
            </a:br>
            <a:r>
              <a:rPr lang="en-IN" b="0" dirty="0" smtClean="0"/>
              <a:t>Report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r="16726" b="8033"/>
          <a:stretch/>
        </p:blipFill>
        <p:spPr>
          <a:xfrm>
            <a:off x="4365936" y="1410143"/>
            <a:ext cx="7547021" cy="5114808"/>
          </a:xfrm>
        </p:spPr>
      </p:pic>
    </p:spTree>
    <p:extLst>
      <p:ext uri="{BB962C8B-B14F-4D97-AF65-F5344CB8AC3E}">
        <p14:creationId xmlns:p14="http://schemas.microsoft.com/office/powerpoint/2010/main" val="2039271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9252" y="1632860"/>
            <a:ext cx="3085890" cy="1327031"/>
          </a:xfrm>
        </p:spPr>
        <p:txBody>
          <a:bodyPr/>
          <a:lstStyle/>
          <a:p>
            <a:r>
              <a:rPr lang="en-IN" dirty="0" smtClean="0"/>
              <a:t>Test Cases</a:t>
            </a:r>
            <a:br>
              <a:rPr lang="en-IN" dirty="0" smtClean="0"/>
            </a:br>
            <a:r>
              <a:rPr lang="en-IN" b="0" dirty="0" smtClean="0"/>
              <a:t>Report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" r="15870" b="5838"/>
          <a:stretch/>
        </p:blipFill>
        <p:spPr>
          <a:xfrm>
            <a:off x="4726547" y="1632860"/>
            <a:ext cx="7199290" cy="4953685"/>
          </a:xfrm>
        </p:spPr>
      </p:pic>
    </p:spTree>
    <p:extLst>
      <p:ext uri="{BB962C8B-B14F-4D97-AF65-F5344CB8AC3E}">
        <p14:creationId xmlns:p14="http://schemas.microsoft.com/office/powerpoint/2010/main" val="241573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7432" y="2143670"/>
            <a:ext cx="3085890" cy="1327031"/>
          </a:xfrm>
        </p:spPr>
        <p:txBody>
          <a:bodyPr/>
          <a:lstStyle/>
          <a:p>
            <a:r>
              <a:rPr lang="en-IN" dirty="0" smtClean="0"/>
              <a:t>Test Runs</a:t>
            </a:r>
            <a:br>
              <a:rPr lang="en-IN" dirty="0" smtClean="0"/>
            </a:br>
            <a:r>
              <a:rPr lang="en-IN" b="0" dirty="0" smtClean="0"/>
              <a:t>Report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" r="15921" b="20630"/>
          <a:stretch/>
        </p:blipFill>
        <p:spPr>
          <a:xfrm>
            <a:off x="4335142" y="2143670"/>
            <a:ext cx="7631910" cy="4437433"/>
          </a:xfrm>
        </p:spPr>
      </p:pic>
    </p:spTree>
    <p:extLst>
      <p:ext uri="{BB962C8B-B14F-4D97-AF65-F5344CB8AC3E}">
        <p14:creationId xmlns:p14="http://schemas.microsoft.com/office/powerpoint/2010/main" val="3819284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396696"/>
            <a:ext cx="3085890" cy="1327031"/>
          </a:xfrm>
        </p:spPr>
        <p:txBody>
          <a:bodyPr/>
          <a:lstStyle/>
          <a:p>
            <a:r>
              <a:rPr lang="en-IN" dirty="0" smtClean="0"/>
              <a:t>Test Results</a:t>
            </a:r>
            <a:br>
              <a:rPr lang="en-IN" dirty="0" smtClean="0"/>
            </a:br>
            <a:r>
              <a:rPr lang="en-IN" b="0" dirty="0" smtClean="0"/>
              <a:t>Report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16874" b="5804"/>
          <a:stretch/>
        </p:blipFill>
        <p:spPr>
          <a:xfrm>
            <a:off x="4378816" y="1396696"/>
            <a:ext cx="7534142" cy="5247246"/>
          </a:xfrm>
        </p:spPr>
      </p:pic>
    </p:spTree>
    <p:extLst>
      <p:ext uri="{BB962C8B-B14F-4D97-AF65-F5344CB8AC3E}">
        <p14:creationId xmlns:p14="http://schemas.microsoft.com/office/powerpoint/2010/main" val="3521191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761" y="1747161"/>
            <a:ext cx="3085890" cy="1327031"/>
          </a:xfrm>
        </p:spPr>
        <p:txBody>
          <a:bodyPr/>
          <a:lstStyle/>
          <a:p>
            <a:r>
              <a:rPr lang="en-IN" dirty="0" smtClean="0"/>
              <a:t>Issues</a:t>
            </a:r>
            <a:br>
              <a:rPr lang="en-IN" dirty="0" smtClean="0"/>
            </a:br>
            <a:r>
              <a:rPr lang="en-IN" b="0" dirty="0" smtClean="0"/>
              <a:t>Report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r="12308" b="14804"/>
          <a:stretch/>
        </p:blipFill>
        <p:spPr>
          <a:xfrm>
            <a:off x="3807107" y="1747161"/>
            <a:ext cx="8170718" cy="4782427"/>
          </a:xfrm>
        </p:spPr>
      </p:pic>
    </p:spTree>
    <p:extLst>
      <p:ext uri="{BB962C8B-B14F-4D97-AF65-F5344CB8AC3E}">
        <p14:creationId xmlns:p14="http://schemas.microsoft.com/office/powerpoint/2010/main" val="1722685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65809"/>
            <a:ext cx="3085890" cy="1327031"/>
          </a:xfrm>
        </p:spPr>
        <p:txBody>
          <a:bodyPr/>
          <a:lstStyle/>
          <a:p>
            <a:r>
              <a:rPr lang="en-IN" dirty="0" smtClean="0"/>
              <a:t>Issues</a:t>
            </a:r>
            <a:br>
              <a:rPr lang="en-IN" dirty="0" smtClean="0"/>
            </a:br>
            <a:r>
              <a:rPr lang="en-IN" b="0" dirty="0" smtClean="0"/>
              <a:t>Report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17326" r="15562" b="28007"/>
          <a:stretch/>
        </p:blipFill>
        <p:spPr>
          <a:xfrm>
            <a:off x="3232223" y="2265809"/>
            <a:ext cx="8548201" cy="3443025"/>
          </a:xfrm>
        </p:spPr>
      </p:pic>
    </p:spTree>
    <p:extLst>
      <p:ext uri="{BB962C8B-B14F-4D97-AF65-F5344CB8AC3E}">
        <p14:creationId xmlns:p14="http://schemas.microsoft.com/office/powerpoint/2010/main" val="2948547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9092" y="2249437"/>
            <a:ext cx="3085890" cy="1327031"/>
          </a:xfrm>
        </p:spPr>
        <p:txBody>
          <a:bodyPr/>
          <a:lstStyle/>
          <a:p>
            <a:r>
              <a:rPr lang="en-IN" dirty="0" smtClean="0"/>
              <a:t>Issues</a:t>
            </a:r>
            <a:br>
              <a:rPr lang="en-IN" dirty="0" smtClean="0"/>
            </a:br>
            <a:r>
              <a:rPr lang="en-IN" b="0" dirty="0" smtClean="0"/>
              <a:t>Report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30801" r="15669" b="13388"/>
          <a:stretch/>
        </p:blipFill>
        <p:spPr>
          <a:xfrm>
            <a:off x="3069651" y="2249437"/>
            <a:ext cx="8778242" cy="3657600"/>
          </a:xfrm>
        </p:spPr>
      </p:pic>
    </p:spTree>
    <p:extLst>
      <p:ext uri="{BB962C8B-B14F-4D97-AF65-F5344CB8AC3E}">
        <p14:creationId xmlns:p14="http://schemas.microsoft.com/office/powerpoint/2010/main" val="3228734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742754"/>
            <a:ext cx="2525007" cy="19413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Issues</a:t>
            </a:r>
            <a:br>
              <a:rPr lang="en-IN" dirty="0" smtClean="0"/>
            </a:br>
            <a:r>
              <a:rPr lang="en-IN" b="0" dirty="0" smtClean="0"/>
              <a:t>Report with Filters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1387" r="2303" b="5162"/>
          <a:stretch/>
        </p:blipFill>
        <p:spPr>
          <a:xfrm>
            <a:off x="2675819" y="1742754"/>
            <a:ext cx="9221825" cy="4856828"/>
          </a:xfrm>
        </p:spPr>
      </p:pic>
    </p:spTree>
    <p:extLst>
      <p:ext uri="{BB962C8B-B14F-4D97-AF65-F5344CB8AC3E}">
        <p14:creationId xmlns:p14="http://schemas.microsoft.com/office/powerpoint/2010/main" val="2361111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522" y="576562"/>
            <a:ext cx="2763545" cy="1941350"/>
          </a:xfrm>
        </p:spPr>
        <p:txBody>
          <a:bodyPr>
            <a:normAutofit/>
          </a:bodyPr>
          <a:lstStyle/>
          <a:p>
            <a:r>
              <a:rPr lang="en-IN" dirty="0" smtClean="0"/>
              <a:t>Dashboard</a:t>
            </a:r>
            <a:br>
              <a:rPr lang="en-IN" dirty="0" smtClean="0"/>
            </a:br>
            <a:r>
              <a:rPr lang="en-IN" b="0" dirty="0" smtClean="0"/>
              <a:t>after testing</a:t>
            </a:r>
            <a:endParaRPr lang="en-IN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" r="15066" b="5746"/>
          <a:stretch/>
        </p:blipFill>
        <p:spPr>
          <a:xfrm>
            <a:off x="3087758" y="576562"/>
            <a:ext cx="8733182" cy="5922284"/>
          </a:xfrm>
        </p:spPr>
      </p:pic>
    </p:spTree>
    <p:extLst>
      <p:ext uri="{BB962C8B-B14F-4D97-AF65-F5344CB8AC3E}">
        <p14:creationId xmlns:p14="http://schemas.microsoft.com/office/powerpoint/2010/main" val="300078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Systems </a:t>
            </a:r>
            <a:r>
              <a:rPr lang="en-IN" b="0" dirty="0" smtClean="0"/>
              <a:t>Interaction</a:t>
            </a:r>
            <a:endParaRPr lang="en-IN" b="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02" r="-115" b="166"/>
          <a:stretch/>
        </p:blipFill>
        <p:spPr>
          <a:xfrm>
            <a:off x="2909838" y="1395569"/>
            <a:ext cx="6233375" cy="4925743"/>
          </a:xfrm>
          <a:ln>
            <a:solidFill>
              <a:schemeClr val="accent2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4525840" y="1171977"/>
            <a:ext cx="540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1084799" y="2929884"/>
            <a:ext cx="3276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11441" y="1382690"/>
            <a:ext cx="18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30334" y="1372315"/>
            <a:ext cx="18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560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="" xmlns:a16="http://schemas.microsoft.com/office/drawing/2014/main" id="{80E3A96C-A8CC-43F2-BF93-B6263C0C72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Data Analysis </a:t>
            </a:r>
            <a:r>
              <a:rPr dirty="0" smtClean="0"/>
              <a:t>&amp; Data Visualization on </a:t>
            </a:r>
            <a:r>
              <a:rPr dirty="0"/>
              <a:t>Tableau</a:t>
            </a:r>
          </a:p>
        </p:txBody>
      </p:sp>
      <p:sp>
        <p:nvSpPr>
          <p:cNvPr id="3" name="slide1">
            <a:extLst>
              <a:ext uri="{FF2B5EF4-FFF2-40B4-BE49-F238E27FC236}">
                <a16:creationId xmlns="" xmlns:a16="http://schemas.microsoft.com/office/drawing/2014/main" id="{F911D0F0-117F-4F07-AB92-80A257404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337" y="3769787"/>
            <a:ext cx="4854339" cy="1257574"/>
          </a:xfrm>
        </p:spPr>
        <p:txBody>
          <a:bodyPr/>
          <a:lstStyle/>
          <a:p>
            <a:r>
              <a:rPr spc="0" dirty="0"/>
              <a:t>File created on: </a:t>
            </a:r>
            <a:endParaRPr spc="0" dirty="0" smtClean="0"/>
          </a:p>
          <a:p>
            <a:r>
              <a:rPr spc="0" dirty="0" smtClean="0"/>
              <a:t>16-12-2019 </a:t>
            </a:r>
          </a:p>
          <a:p>
            <a:r>
              <a:rPr spc="0" dirty="0" smtClean="0"/>
              <a:t>09:48:55 </a:t>
            </a:r>
            <a:r>
              <a:rPr spc="0" dirty="0"/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2667996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="" xmlns:a16="http://schemas.microsoft.com/office/drawing/2014/main" id="{BB388032-1E25-4916-AC6F-90E6ADA1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297"/>
            <a:ext cx="12192000" cy="4198593"/>
          </a:xfrm>
          <a:prstGeom prst="rect">
            <a:avLst/>
          </a:prstGeom>
        </p:spPr>
      </p:pic>
      <p:sp>
        <p:nvSpPr>
          <p:cNvPr id="4" name="slide1">
            <a:extLst>
              <a:ext uri="{FF2B5EF4-FFF2-40B4-BE49-F238E27FC236}">
                <a16:creationId xmlns="" xmlns:a16="http://schemas.microsoft.com/office/drawing/2014/main" id="{80E3A96C-A8CC-43F2-BF93-B6263C0C7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649" y="447740"/>
            <a:ext cx="9117565" cy="1616252"/>
          </a:xfrm>
        </p:spPr>
        <p:txBody>
          <a:bodyPr/>
          <a:lstStyle/>
          <a:p>
            <a:r>
              <a:rPr dirty="0" smtClean="0"/>
              <a:t>Requirement </a:t>
            </a:r>
            <a:r>
              <a:rPr b="0" dirty="0" smtClean="0"/>
              <a:t>Traceability Matrix (RTM)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323500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="" xmlns:a16="http://schemas.microsoft.com/office/drawing/2014/main" id="{FB6C5A33-6B3B-49E4-9500-94B4F000C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757440"/>
            <a:ext cx="6057900" cy="56007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535376" y="744188"/>
            <a:ext cx="54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>
            <a:off x="893798" y="3331649"/>
            <a:ext cx="432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>
            <a:off x="7324950" y="2227283"/>
            <a:ext cx="36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06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="" xmlns:a16="http://schemas.microsoft.com/office/drawing/2014/main" id="{0E090D1B-FC56-4606-B0EC-2EAFB5326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714375"/>
            <a:ext cx="8896350" cy="542925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638408" y="692672"/>
            <a:ext cx="684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>
            <a:off x="6450708" y="2834111"/>
            <a:ext cx="54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41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="" xmlns:a16="http://schemas.microsoft.com/office/drawing/2014/main" id="{5C473502-7B5D-4A3D-92A2-C0C99E1CF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790575"/>
            <a:ext cx="9201150" cy="527685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496740" y="777696"/>
            <a:ext cx="684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rot="16200000">
            <a:off x="6373434" y="2834111"/>
            <a:ext cx="54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70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="" xmlns:a16="http://schemas.microsoft.com/office/drawing/2014/main" id="{92AFCD13-FE14-45E5-B38B-7382E4D3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79" y="0"/>
            <a:ext cx="5434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87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="" xmlns:a16="http://schemas.microsoft.com/office/drawing/2014/main" id="{437A3B0E-A31C-4C5C-AAB6-72D1DDDFE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38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 </a:t>
            </a:r>
            <a:r>
              <a:rPr lang="en-IN" b="0" dirty="0" smtClean="0"/>
              <a:t>You!</a:t>
            </a:r>
            <a:endParaRPr lang="en-IN" b="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2000" spc="0" dirty="0" smtClean="0">
                <a:solidFill>
                  <a:schemeClr val="accent2"/>
                </a:solidFill>
              </a:rPr>
              <a:t>http://abstract-mashup.matrix</a:t>
            </a:r>
            <a:endParaRPr lang="en-IN" sz="2000" spc="0" dirty="0">
              <a:solidFill>
                <a:schemeClr val="accent2"/>
              </a:solidFill>
            </a:endParaRPr>
          </a:p>
        </p:txBody>
      </p:sp>
      <p:pic>
        <p:nvPicPr>
          <p:cNvPr id="5" name="Picture Placeholder 16">
            <a:extLst>
              <a:ext uri="{FF2B5EF4-FFF2-40B4-BE49-F238E27FC236}">
                <a16:creationId xmlns="" xmlns:a16="http://schemas.microsoft.com/office/drawing/2014/main" id="{257F6BCE-75BB-4ECD-BEA5-21C36A9CC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r="9762"/>
          <a:stretch/>
        </p:blipFill>
        <p:spPr>
          <a:xfrm>
            <a:off x="1617917" y="915081"/>
            <a:ext cx="4536567" cy="5027836"/>
          </a:xfrm>
          <a:prstGeom prst="rect">
            <a:avLst/>
          </a:prstGeom>
        </p:spPr>
      </p:pic>
      <p:sp>
        <p:nvSpPr>
          <p:cNvPr id="6" name="Hexagon 5" descr="Solid dark colored hexagon in the middle of image accent">
            <a:extLst>
              <a:ext uri="{FF2B5EF4-FFF2-40B4-BE49-F238E27FC236}">
                <a16:creationId xmlns=""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Company name and logo group of information&#10;">
            <a:extLst>
              <a:ext uri="{FF2B5EF4-FFF2-40B4-BE49-F238E27FC236}">
                <a16:creationId xmlns=""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1849737" cy="1180307"/>
            <a:chOff x="2955850" y="2902286"/>
            <a:chExt cx="1849737" cy="1180307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2442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AM</a:t>
              </a:r>
              <a:endParaRPr lang="en-US" sz="48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4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cs typeface="Calibri Light" panose="020F0302020204030204" pitchFamily="34" charset="0"/>
                </a:rPr>
                <a:t>Abstract Mash-up</a:t>
              </a:r>
              <a:endParaRPr lang="en-US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29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Abstraction</a:t>
            </a:r>
            <a:endParaRPr lang="en-IN" b="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37" y="1395569"/>
            <a:ext cx="6233375" cy="4535935"/>
          </a:xfrm>
          <a:ln>
            <a:solidFill>
              <a:schemeClr val="accent2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4525840" y="1171977"/>
            <a:ext cx="540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1084799" y="2929884"/>
            <a:ext cx="3276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11441" y="1382690"/>
            <a:ext cx="18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30334" y="1372315"/>
            <a:ext cx="18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9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Accessing </a:t>
            </a:r>
            <a:r>
              <a:rPr lang="en-IN" b="0" dirty="0" smtClean="0"/>
              <a:t>Website</a:t>
            </a:r>
            <a:endParaRPr lang="en-IN" b="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72" y="1385194"/>
            <a:ext cx="8506244" cy="4305147"/>
          </a:xfrm>
          <a:ln>
            <a:solidFill>
              <a:schemeClr val="accent2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4525840" y="1171977"/>
            <a:ext cx="540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-138694" y="2917005"/>
            <a:ext cx="3276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11441" y="1382690"/>
            <a:ext cx="18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30334" y="1372315"/>
            <a:ext cx="180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79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</a:t>
            </a:r>
            <a:r>
              <a:rPr lang="en-US" b="0" dirty="0" smtClean="0"/>
              <a:t>to follow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pc="0" dirty="0" smtClean="0"/>
              <a:t>Process</a:t>
            </a:r>
            <a:endParaRPr lang="en-US" spc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7" y="2886076"/>
            <a:ext cx="9112699" cy="32321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 smtClean="0"/>
              <a:t>Router – </a:t>
            </a:r>
            <a:r>
              <a:rPr lang="en-US" sz="2000" dirty="0" smtClean="0"/>
              <a:t>Install Windows </a:t>
            </a:r>
            <a:r>
              <a:rPr lang="en-US" sz="2000" dirty="0" smtClean="0"/>
              <a:t>Server 2012 on adapters NAT &amp; Host-only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 smtClean="0"/>
              <a:t>Domain Controller – </a:t>
            </a:r>
            <a:r>
              <a:rPr lang="en-US" sz="2000" dirty="0"/>
              <a:t>Install Windows </a:t>
            </a:r>
            <a:r>
              <a:rPr lang="en-US" sz="2000" dirty="0"/>
              <a:t>Server </a:t>
            </a:r>
            <a:r>
              <a:rPr lang="en-US" sz="2000" dirty="0" smtClean="0"/>
              <a:t>2012 on </a:t>
            </a:r>
            <a:r>
              <a:rPr lang="en-US" sz="2000" dirty="0"/>
              <a:t>adapters Host-only</a:t>
            </a:r>
            <a:endParaRPr lang="en-US" sz="2000" dirty="0" smtClean="0"/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 smtClean="0"/>
              <a:t>Web Server – </a:t>
            </a:r>
            <a:r>
              <a:rPr lang="en-US" sz="2000" dirty="0"/>
              <a:t>Install Windows </a:t>
            </a:r>
            <a:r>
              <a:rPr lang="en-US" sz="2000" dirty="0" smtClean="0"/>
              <a:t>Server 2012 </a:t>
            </a:r>
            <a:r>
              <a:rPr lang="en-US" sz="2000" dirty="0"/>
              <a:t>on adapters </a:t>
            </a:r>
            <a:r>
              <a:rPr lang="en-US" sz="2000" dirty="0" smtClean="0"/>
              <a:t>Host-only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 smtClean="0"/>
              <a:t>Client 1 – </a:t>
            </a:r>
            <a:r>
              <a:rPr lang="en-US" sz="2000" dirty="0"/>
              <a:t>Install Windows </a:t>
            </a:r>
            <a:r>
              <a:rPr lang="en-US" sz="2000" dirty="0" smtClean="0"/>
              <a:t>10 </a:t>
            </a:r>
            <a:r>
              <a:rPr lang="en-US" sz="2000" dirty="0"/>
              <a:t>on adapters Host-only</a:t>
            </a:r>
            <a:endParaRPr lang="en-US" sz="2000" dirty="0" smtClean="0"/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 smtClean="0"/>
              <a:t>Client 2 – </a:t>
            </a:r>
            <a:r>
              <a:rPr lang="en-US" sz="2000" dirty="0"/>
              <a:t>Install Windows </a:t>
            </a:r>
            <a:r>
              <a:rPr lang="en-US" sz="2000" dirty="0"/>
              <a:t>8.1 on adapters Host-only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2000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=""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998558" y="209028"/>
            <a:ext cx="1017431" cy="550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</a:t>
            </a:r>
            <a:r>
              <a:rPr lang="en-US" b="0" dirty="0" smtClean="0"/>
              <a:t>to follow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pc="0" dirty="0" smtClean="0"/>
              <a:t>Process after Installation</a:t>
            </a:r>
            <a:endParaRPr lang="en-US" spc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2886076"/>
            <a:ext cx="9396034" cy="32321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/>
              <a:t>Add roles and features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/>
              <a:t>Set IP Addresses </a:t>
            </a:r>
            <a:r>
              <a:rPr lang="en-US" sz="2000" dirty="0" smtClean="0"/>
              <a:t>and Inbound/Outbound Rules for </a:t>
            </a:r>
            <a:r>
              <a:rPr lang="en-US" sz="2000" dirty="0"/>
              <a:t>all systems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/>
              <a:t>Turn on Internet </a:t>
            </a:r>
            <a:r>
              <a:rPr lang="en-US" sz="2000" dirty="0" smtClean="0"/>
              <a:t>connection for all systems</a:t>
            </a:r>
            <a:endParaRPr lang="en-US" sz="2000" dirty="0"/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/>
              <a:t>Check the connectivity with each other and </a:t>
            </a:r>
            <a:r>
              <a:rPr lang="en-US" sz="2000" dirty="0" smtClean="0"/>
              <a:t>with Internet </a:t>
            </a:r>
            <a:r>
              <a:rPr lang="en-US" sz="2000" dirty="0"/>
              <a:t>connection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000" dirty="0"/>
              <a:t>Host website on webserver</a:t>
            </a:r>
          </a:p>
          <a:p>
            <a:pPr>
              <a:buClr>
                <a:schemeClr val="accent2"/>
              </a:buClr>
            </a:pPr>
            <a:endParaRPr lang="en-US" sz="1800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=""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998558" y="209028"/>
            <a:ext cx="1017431" cy="550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898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9220B3-790D-4FDF-A046-BB08A9FCEE9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B57EF8E-3088-4B8D-AE89-9AA6B62E96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C7978F-257A-4BE0-A03A-F72747BCF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TF00951641</Template>
  <TotalTime>0</TotalTime>
  <Words>565</Words>
  <Application>Microsoft Office PowerPoint</Application>
  <PresentationFormat>Widescreen</PresentationFormat>
  <Paragraphs>205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Install Virtual Network / Test Web Application</vt:lpstr>
      <vt:lpstr>Presented by:</vt:lpstr>
      <vt:lpstr>Introduction</vt:lpstr>
      <vt:lpstr>Name Convention</vt:lpstr>
      <vt:lpstr>Systems Interaction</vt:lpstr>
      <vt:lpstr>Abstraction</vt:lpstr>
      <vt:lpstr>Accessing Website</vt:lpstr>
      <vt:lpstr>Steps to follow</vt:lpstr>
      <vt:lpstr>Steps to follow</vt:lpstr>
      <vt:lpstr>Example</vt:lpstr>
      <vt:lpstr>Server Manager</vt:lpstr>
      <vt:lpstr>SVR-SO-A</vt:lpstr>
      <vt:lpstr>SVR-DC-A</vt:lpstr>
      <vt:lpstr>SVR-WS-A</vt:lpstr>
      <vt:lpstr>IP Address </vt:lpstr>
      <vt:lpstr>Example</vt:lpstr>
      <vt:lpstr>Gateway and DNS</vt:lpstr>
      <vt:lpstr>Inbound/Outbound Rules</vt:lpstr>
      <vt:lpstr>Example</vt:lpstr>
      <vt:lpstr>Example</vt:lpstr>
      <vt:lpstr>Hosting Website</vt:lpstr>
      <vt:lpstr>Adding Domain</vt:lpstr>
      <vt:lpstr>Live Website</vt:lpstr>
      <vt:lpstr>Adding Pages</vt:lpstr>
      <vt:lpstr>Testing website</vt:lpstr>
      <vt:lpstr>Functional Testing</vt:lpstr>
      <vt:lpstr>Non-functional Testing</vt:lpstr>
      <vt:lpstr>Test Monitor</vt:lpstr>
      <vt:lpstr>Adding Project</vt:lpstr>
      <vt:lpstr>Adding Requirements</vt:lpstr>
      <vt:lpstr>Adding Test Suits</vt:lpstr>
      <vt:lpstr>Adding Test Cases</vt:lpstr>
      <vt:lpstr>Positive Test Cases</vt:lpstr>
      <vt:lpstr>Negative Test Case</vt:lpstr>
      <vt:lpstr>Test Suits</vt:lpstr>
      <vt:lpstr>Attaching requirements</vt:lpstr>
      <vt:lpstr>Adding Milestones</vt:lpstr>
      <vt:lpstr>Adding  Test Runs</vt:lpstr>
      <vt:lpstr>Tracking Test Runs</vt:lpstr>
      <vt:lpstr>Reporting Issues</vt:lpstr>
      <vt:lpstr>Test Requirements Report</vt:lpstr>
      <vt:lpstr>Test Cases Report</vt:lpstr>
      <vt:lpstr>Test Runs Report</vt:lpstr>
      <vt:lpstr>Test Results Report</vt:lpstr>
      <vt:lpstr>Issues Report</vt:lpstr>
      <vt:lpstr>Issues Report</vt:lpstr>
      <vt:lpstr>Issues Report</vt:lpstr>
      <vt:lpstr>Issues Report with Filters</vt:lpstr>
      <vt:lpstr>Dashboard after testing</vt:lpstr>
      <vt:lpstr>Data Analysis &amp; Data Visualization on Tableau</vt:lpstr>
      <vt:lpstr>Requirement Traceability Matrix (RTM)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2</cp:revision>
  <dcterms:created xsi:type="dcterms:W3CDTF">2019-12-13T20:25:52Z</dcterms:created>
  <dcterms:modified xsi:type="dcterms:W3CDTF">2020-01-12T20:55:38Z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v-abdarl@microsoft.com</vt:lpwstr>
  </property>
  <property fmtid="{D5CDD505-2E9C-101B-9397-08002B2CF9AE}" pid="6" name="MSIP_Label_f42aa342-8706-4288-bd11-ebb85995028c_SetDate">
    <vt:lpwstr>2019-09-17T00:22:56.7659324Z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6013971f-27a3-458d-bf5e-621050f896fd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